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11"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B77EC0D-0773-48D4-9571-12F7657FDA30}" v="2" dt="2025-02-07T14:05:46.045"/>
    <p1510:client id="{7CC8D64B-E96F-CF02-ABF6-80A02D04D5A3}" v="2548" dt="2025-02-06T23:47:22.88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83" autoAdjust="0"/>
    <p:restoredTop sz="94660"/>
  </p:normalViewPr>
  <p:slideViewPr>
    <p:cSldViewPr snapToGrid="0">
      <p:cViewPr varScale="1">
        <p:scale>
          <a:sx n="82" d="100"/>
          <a:sy n="82" d="100"/>
        </p:scale>
        <p:origin x="538" y="7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inson, Erin, J." userId="70f540a9-9ef6-4d8e-a0f6-b963a25a9512" providerId="ADAL" clId="{7B77EC0D-0773-48D4-9571-12F7657FDA30}"/>
    <pc:docChg chg="modSld">
      <pc:chgData name="Stinson, Erin, J." userId="70f540a9-9ef6-4d8e-a0f6-b963a25a9512" providerId="ADAL" clId="{7B77EC0D-0773-48D4-9571-12F7657FDA30}" dt="2025-02-07T14:05:46.045" v="2" actId="20577"/>
      <pc:docMkLst>
        <pc:docMk/>
      </pc:docMkLst>
      <pc:sldChg chg="modSp">
        <pc:chgData name="Stinson, Erin, J." userId="70f540a9-9ef6-4d8e-a0f6-b963a25a9512" providerId="ADAL" clId="{7B77EC0D-0773-48D4-9571-12F7657FDA30}" dt="2025-02-07T14:05:46.045" v="2" actId="20577"/>
        <pc:sldMkLst>
          <pc:docMk/>
          <pc:sldMk cId="3284417708" sldId="264"/>
        </pc:sldMkLst>
        <pc:graphicFrameChg chg="mod">
          <ac:chgData name="Stinson, Erin, J." userId="70f540a9-9ef6-4d8e-a0f6-b963a25a9512" providerId="ADAL" clId="{7B77EC0D-0773-48D4-9571-12F7657FDA30}" dt="2025-02-07T14:05:46.045" v="2" actId="20577"/>
          <ac:graphicFrameMkLst>
            <pc:docMk/>
            <pc:sldMk cId="3284417708" sldId="264"/>
            <ac:graphicFrameMk id="4" creationId="{17D8C86B-C040-FC8D-0F4B-C69277ADCDBF}"/>
          </ac:graphicFrameMkLst>
        </pc:graphicFrameChg>
      </pc:sldChg>
      <pc:sldChg chg="modSp mod">
        <pc:chgData name="Stinson, Erin, J." userId="70f540a9-9ef6-4d8e-a0f6-b963a25a9512" providerId="ADAL" clId="{7B77EC0D-0773-48D4-9571-12F7657FDA30}" dt="2025-02-07T13:29:17.930" v="0" actId="20577"/>
        <pc:sldMkLst>
          <pc:docMk/>
          <pc:sldMk cId="4214556978" sldId="265"/>
        </pc:sldMkLst>
        <pc:spChg chg="mod">
          <ac:chgData name="Stinson, Erin, J." userId="70f540a9-9ef6-4d8e-a0f6-b963a25a9512" providerId="ADAL" clId="{7B77EC0D-0773-48D4-9571-12F7657FDA30}" dt="2025-02-07T13:29:17.930" v="0" actId="20577"/>
          <ac:spMkLst>
            <pc:docMk/>
            <pc:sldMk cId="4214556978" sldId="265"/>
            <ac:spMk id="1320" creationId="{B9A09826-3439-902F-5F8F-A944250E0D33}"/>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B18C1E0-DD26-4EAE-A982-3F0C070C09B7}" type="doc">
      <dgm:prSet loTypeId="urn:microsoft.com/office/officeart/2005/8/layout/vList2" loCatId="list" qsTypeId="urn:microsoft.com/office/officeart/2005/8/quickstyle/simple4" qsCatId="simple" csTypeId="urn:microsoft.com/office/officeart/2005/8/colors/colorful2" csCatId="colorful" phldr="1"/>
      <dgm:spPr/>
      <dgm:t>
        <a:bodyPr/>
        <a:lstStyle/>
        <a:p>
          <a:endParaRPr lang="en-US"/>
        </a:p>
      </dgm:t>
    </dgm:pt>
    <dgm:pt modelId="{315D5F8F-B816-4B3D-A785-A3447118441E}">
      <dgm:prSet/>
      <dgm:spPr/>
      <dgm:t>
        <a:bodyPr/>
        <a:lstStyle/>
        <a:p>
          <a:pPr>
            <a:defRPr cap="all"/>
          </a:pPr>
          <a:r>
            <a:rPr lang="en-US"/>
            <a:t>You will be writing the OSSLT Literacy Test next year in Grade 10. </a:t>
          </a:r>
        </a:p>
      </dgm:t>
    </dgm:pt>
    <dgm:pt modelId="{2E986965-8C0E-47C5-A70E-AB66594110AF}" type="parTrans" cxnId="{E2209726-D530-4FC8-BFA6-04101BAA28D2}">
      <dgm:prSet/>
      <dgm:spPr/>
      <dgm:t>
        <a:bodyPr/>
        <a:lstStyle/>
        <a:p>
          <a:endParaRPr lang="en-US"/>
        </a:p>
      </dgm:t>
    </dgm:pt>
    <dgm:pt modelId="{A637A5F7-6715-4FC3-BE09-99CA0238C1A6}" type="sibTrans" cxnId="{E2209726-D530-4FC8-BFA6-04101BAA28D2}">
      <dgm:prSet/>
      <dgm:spPr/>
      <dgm:t>
        <a:bodyPr/>
        <a:lstStyle/>
        <a:p>
          <a:endParaRPr lang="en-US"/>
        </a:p>
      </dgm:t>
    </dgm:pt>
    <dgm:pt modelId="{D23ADA01-F75D-4C58-9CDE-8D66113A3629}">
      <dgm:prSet/>
      <dgm:spPr/>
      <dgm:t>
        <a:bodyPr/>
        <a:lstStyle/>
        <a:p>
          <a:pPr>
            <a:defRPr cap="all"/>
          </a:pPr>
          <a:r>
            <a:rPr lang="en-US"/>
            <a:t>If you are successful on the test, you will have met your Literacy Requirement for Graduation.</a:t>
          </a:r>
        </a:p>
      </dgm:t>
    </dgm:pt>
    <dgm:pt modelId="{9739C976-3CD0-46DB-B7D7-CAFFEFF11F64}" type="parTrans" cxnId="{B1E5ADC3-E5FC-47E8-935D-244025CAAF42}">
      <dgm:prSet/>
      <dgm:spPr/>
      <dgm:t>
        <a:bodyPr/>
        <a:lstStyle/>
        <a:p>
          <a:endParaRPr lang="en-US"/>
        </a:p>
      </dgm:t>
    </dgm:pt>
    <dgm:pt modelId="{698399E4-99A4-48A9-91EA-0BBEE07579D2}" type="sibTrans" cxnId="{B1E5ADC3-E5FC-47E8-935D-244025CAAF42}">
      <dgm:prSet/>
      <dgm:spPr/>
      <dgm:t>
        <a:bodyPr/>
        <a:lstStyle/>
        <a:p>
          <a:endParaRPr lang="en-US"/>
        </a:p>
      </dgm:t>
    </dgm:pt>
    <dgm:pt modelId="{A623AC58-911E-44FC-910A-EB55AA1DCA72}">
      <dgm:prSet/>
      <dgm:spPr/>
      <dgm:t>
        <a:bodyPr/>
        <a:lstStyle/>
        <a:p>
          <a:pPr>
            <a:defRPr cap="all"/>
          </a:pPr>
          <a:r>
            <a:rPr lang="en-US"/>
            <a:t>If you are unsuccessful, you can re-write the test in grade 11 or take the OLC Course in Grade 11 or 12. </a:t>
          </a:r>
        </a:p>
      </dgm:t>
    </dgm:pt>
    <dgm:pt modelId="{363C2D9C-E7B5-4C55-B930-A54FFA65DF4E}" type="parTrans" cxnId="{355A6711-5173-4DF3-93C2-B3BB46CB61BB}">
      <dgm:prSet/>
      <dgm:spPr/>
      <dgm:t>
        <a:bodyPr/>
        <a:lstStyle/>
        <a:p>
          <a:endParaRPr lang="en-US"/>
        </a:p>
      </dgm:t>
    </dgm:pt>
    <dgm:pt modelId="{9BF0C7EE-2DC6-427B-8293-DA31CC8523BD}" type="sibTrans" cxnId="{355A6711-5173-4DF3-93C2-B3BB46CB61BB}">
      <dgm:prSet/>
      <dgm:spPr/>
      <dgm:t>
        <a:bodyPr/>
        <a:lstStyle/>
        <a:p>
          <a:endParaRPr lang="en-US"/>
        </a:p>
      </dgm:t>
    </dgm:pt>
    <dgm:pt modelId="{2BB58AF1-9A8A-48DF-BD2C-AB6B10D1C75F}" type="pres">
      <dgm:prSet presAssocID="{1B18C1E0-DD26-4EAE-A982-3F0C070C09B7}" presName="linear" presStyleCnt="0">
        <dgm:presLayoutVars>
          <dgm:animLvl val="lvl"/>
          <dgm:resizeHandles val="exact"/>
        </dgm:presLayoutVars>
      </dgm:prSet>
      <dgm:spPr/>
    </dgm:pt>
    <dgm:pt modelId="{CD3CE2D0-04DF-41E4-B68F-CA0A0867A328}" type="pres">
      <dgm:prSet presAssocID="{315D5F8F-B816-4B3D-A785-A3447118441E}" presName="parentText" presStyleLbl="node1" presStyleIdx="0" presStyleCnt="3">
        <dgm:presLayoutVars>
          <dgm:chMax val="0"/>
          <dgm:bulletEnabled val="1"/>
        </dgm:presLayoutVars>
      </dgm:prSet>
      <dgm:spPr/>
    </dgm:pt>
    <dgm:pt modelId="{7834B29C-DCCB-4935-A243-69295C289D2C}" type="pres">
      <dgm:prSet presAssocID="{A637A5F7-6715-4FC3-BE09-99CA0238C1A6}" presName="spacer" presStyleCnt="0"/>
      <dgm:spPr/>
    </dgm:pt>
    <dgm:pt modelId="{A1EA5DD1-14EE-4219-8CB5-AA63435CA39A}" type="pres">
      <dgm:prSet presAssocID="{D23ADA01-F75D-4C58-9CDE-8D66113A3629}" presName="parentText" presStyleLbl="node1" presStyleIdx="1" presStyleCnt="3">
        <dgm:presLayoutVars>
          <dgm:chMax val="0"/>
          <dgm:bulletEnabled val="1"/>
        </dgm:presLayoutVars>
      </dgm:prSet>
      <dgm:spPr/>
    </dgm:pt>
    <dgm:pt modelId="{647CE864-377D-4D1F-B3F3-5C7152E1086A}" type="pres">
      <dgm:prSet presAssocID="{698399E4-99A4-48A9-91EA-0BBEE07579D2}" presName="spacer" presStyleCnt="0"/>
      <dgm:spPr/>
    </dgm:pt>
    <dgm:pt modelId="{9FBD0C0A-235D-4F43-97EC-A5CA8D4F5AF3}" type="pres">
      <dgm:prSet presAssocID="{A623AC58-911E-44FC-910A-EB55AA1DCA72}" presName="parentText" presStyleLbl="node1" presStyleIdx="2" presStyleCnt="3">
        <dgm:presLayoutVars>
          <dgm:chMax val="0"/>
          <dgm:bulletEnabled val="1"/>
        </dgm:presLayoutVars>
      </dgm:prSet>
      <dgm:spPr/>
    </dgm:pt>
  </dgm:ptLst>
  <dgm:cxnLst>
    <dgm:cxn modelId="{355A6711-5173-4DF3-93C2-B3BB46CB61BB}" srcId="{1B18C1E0-DD26-4EAE-A982-3F0C070C09B7}" destId="{A623AC58-911E-44FC-910A-EB55AA1DCA72}" srcOrd="2" destOrd="0" parTransId="{363C2D9C-E7B5-4C55-B930-A54FFA65DF4E}" sibTransId="{9BF0C7EE-2DC6-427B-8293-DA31CC8523BD}"/>
    <dgm:cxn modelId="{E2209726-D530-4FC8-BFA6-04101BAA28D2}" srcId="{1B18C1E0-DD26-4EAE-A982-3F0C070C09B7}" destId="{315D5F8F-B816-4B3D-A785-A3447118441E}" srcOrd="0" destOrd="0" parTransId="{2E986965-8C0E-47C5-A70E-AB66594110AF}" sibTransId="{A637A5F7-6715-4FC3-BE09-99CA0238C1A6}"/>
    <dgm:cxn modelId="{67345358-5ED9-4DAD-A9E1-623DF4B6AEA8}" type="presOf" srcId="{A623AC58-911E-44FC-910A-EB55AA1DCA72}" destId="{9FBD0C0A-235D-4F43-97EC-A5CA8D4F5AF3}" srcOrd="0" destOrd="0" presId="urn:microsoft.com/office/officeart/2005/8/layout/vList2"/>
    <dgm:cxn modelId="{F8D9EF79-B67B-49B5-A95F-5E4279DEFDC3}" type="presOf" srcId="{1B18C1E0-DD26-4EAE-A982-3F0C070C09B7}" destId="{2BB58AF1-9A8A-48DF-BD2C-AB6B10D1C75F}" srcOrd="0" destOrd="0" presId="urn:microsoft.com/office/officeart/2005/8/layout/vList2"/>
    <dgm:cxn modelId="{9EDF61BD-77BF-4BB9-B967-71B6D86DEA69}" type="presOf" srcId="{315D5F8F-B816-4B3D-A785-A3447118441E}" destId="{CD3CE2D0-04DF-41E4-B68F-CA0A0867A328}" srcOrd="0" destOrd="0" presId="urn:microsoft.com/office/officeart/2005/8/layout/vList2"/>
    <dgm:cxn modelId="{B1E5ADC3-E5FC-47E8-935D-244025CAAF42}" srcId="{1B18C1E0-DD26-4EAE-A982-3F0C070C09B7}" destId="{D23ADA01-F75D-4C58-9CDE-8D66113A3629}" srcOrd="1" destOrd="0" parTransId="{9739C976-3CD0-46DB-B7D7-CAFFEFF11F64}" sibTransId="{698399E4-99A4-48A9-91EA-0BBEE07579D2}"/>
    <dgm:cxn modelId="{18CE6AF3-151D-466E-B9FA-460D8A11C656}" type="presOf" srcId="{D23ADA01-F75D-4C58-9CDE-8D66113A3629}" destId="{A1EA5DD1-14EE-4219-8CB5-AA63435CA39A}" srcOrd="0" destOrd="0" presId="urn:microsoft.com/office/officeart/2005/8/layout/vList2"/>
    <dgm:cxn modelId="{0B6DD43C-085A-4ABA-935F-C3CAEE8F0F0C}" type="presParOf" srcId="{2BB58AF1-9A8A-48DF-BD2C-AB6B10D1C75F}" destId="{CD3CE2D0-04DF-41E4-B68F-CA0A0867A328}" srcOrd="0" destOrd="0" presId="urn:microsoft.com/office/officeart/2005/8/layout/vList2"/>
    <dgm:cxn modelId="{6AFEF41D-C7C8-4061-ADC5-57F1777BD7CF}" type="presParOf" srcId="{2BB58AF1-9A8A-48DF-BD2C-AB6B10D1C75F}" destId="{7834B29C-DCCB-4935-A243-69295C289D2C}" srcOrd="1" destOrd="0" presId="urn:microsoft.com/office/officeart/2005/8/layout/vList2"/>
    <dgm:cxn modelId="{0A14A751-5C18-4A18-A0E6-5BADE914A4B6}" type="presParOf" srcId="{2BB58AF1-9A8A-48DF-BD2C-AB6B10D1C75F}" destId="{A1EA5DD1-14EE-4219-8CB5-AA63435CA39A}" srcOrd="2" destOrd="0" presId="urn:microsoft.com/office/officeart/2005/8/layout/vList2"/>
    <dgm:cxn modelId="{5C5F3E70-C46A-4A8C-A76E-B82ADE2006AA}" type="presParOf" srcId="{2BB58AF1-9A8A-48DF-BD2C-AB6B10D1C75F}" destId="{647CE864-377D-4D1F-B3F3-5C7152E1086A}" srcOrd="3" destOrd="0" presId="urn:microsoft.com/office/officeart/2005/8/layout/vList2"/>
    <dgm:cxn modelId="{69145511-93F6-4A3D-90CA-0CFE9B77DF4C}" type="presParOf" srcId="{2BB58AF1-9A8A-48DF-BD2C-AB6B10D1C75F}" destId="{9FBD0C0A-235D-4F43-97EC-A5CA8D4F5AF3}"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BACC215-FD46-4005-BE9B-F4053B73AED9}" type="doc">
      <dgm:prSet loTypeId="urn:microsoft.com/office/officeart/2008/layout/LinedList" loCatId="list" qsTypeId="urn:microsoft.com/office/officeart/2005/8/quickstyle/simple1" qsCatId="simple" csTypeId="urn:microsoft.com/office/officeart/2005/8/colors/colorful2" csCatId="colorful"/>
      <dgm:spPr/>
      <dgm:t>
        <a:bodyPr/>
        <a:lstStyle/>
        <a:p>
          <a:endParaRPr lang="en-US"/>
        </a:p>
      </dgm:t>
    </dgm:pt>
    <dgm:pt modelId="{5EE6D56F-E33C-42CC-B151-FC7CE6CE7B12}">
      <dgm:prSet/>
      <dgm:spPr/>
      <dgm:t>
        <a:bodyPr/>
        <a:lstStyle/>
        <a:p>
          <a:r>
            <a:rPr lang="en-US" dirty="0"/>
            <a:t>Student who entered grade 9 in 2020-21 school year or later must earn two online learning credits to get your high school diploma. </a:t>
          </a:r>
        </a:p>
      </dgm:t>
    </dgm:pt>
    <dgm:pt modelId="{A4896F28-9F10-494D-B941-B2B8390935DA}" type="parTrans" cxnId="{3DD004B3-ABBD-402C-8BB1-8FCEFB81ED92}">
      <dgm:prSet/>
      <dgm:spPr/>
      <dgm:t>
        <a:bodyPr/>
        <a:lstStyle/>
        <a:p>
          <a:endParaRPr lang="en-US"/>
        </a:p>
      </dgm:t>
    </dgm:pt>
    <dgm:pt modelId="{E8B57940-9053-4E82-A801-2BEFB8D1C103}" type="sibTrans" cxnId="{3DD004B3-ABBD-402C-8BB1-8FCEFB81ED92}">
      <dgm:prSet/>
      <dgm:spPr/>
      <dgm:t>
        <a:bodyPr/>
        <a:lstStyle/>
        <a:p>
          <a:endParaRPr lang="en-US"/>
        </a:p>
      </dgm:t>
    </dgm:pt>
    <dgm:pt modelId="{D8D0CE1C-77D2-4961-B4CE-C23BC86CA346}">
      <dgm:prSet/>
      <dgm:spPr/>
      <dgm:t>
        <a:bodyPr/>
        <a:lstStyle/>
        <a:p>
          <a:r>
            <a:rPr lang="en-US" dirty="0"/>
            <a:t>These online courses are part of the 30 credits needed to graduate.</a:t>
          </a:r>
        </a:p>
      </dgm:t>
    </dgm:pt>
    <dgm:pt modelId="{46F6BA2A-A8E0-478F-AD3F-E8A223AE8FDB}" type="parTrans" cxnId="{43D33B2E-1701-484F-A4AC-8D625E7A82B6}">
      <dgm:prSet/>
      <dgm:spPr/>
      <dgm:t>
        <a:bodyPr/>
        <a:lstStyle/>
        <a:p>
          <a:endParaRPr lang="en-US"/>
        </a:p>
      </dgm:t>
    </dgm:pt>
    <dgm:pt modelId="{EA3F69D3-ECDF-4F0B-B217-EBDD01A2B26A}" type="sibTrans" cxnId="{43D33B2E-1701-484F-A4AC-8D625E7A82B6}">
      <dgm:prSet/>
      <dgm:spPr/>
      <dgm:t>
        <a:bodyPr/>
        <a:lstStyle/>
        <a:p>
          <a:endParaRPr lang="en-US"/>
        </a:p>
      </dgm:t>
    </dgm:pt>
    <dgm:pt modelId="{75838C5D-9F23-48D8-8F5C-80171DEC68D2}">
      <dgm:prSet/>
      <dgm:spPr/>
      <dgm:t>
        <a:bodyPr/>
        <a:lstStyle/>
        <a:p>
          <a:r>
            <a:rPr lang="en-US" dirty="0"/>
            <a:t>There are many online learning opportunities to take online courses in grade 11 or 12. </a:t>
          </a:r>
        </a:p>
      </dgm:t>
    </dgm:pt>
    <dgm:pt modelId="{6913CC8E-8EBE-4679-93B1-7C47C70ED071}" type="parTrans" cxnId="{189EF793-B0C4-4190-BC10-BA810F56D07C}">
      <dgm:prSet/>
      <dgm:spPr/>
      <dgm:t>
        <a:bodyPr/>
        <a:lstStyle/>
        <a:p>
          <a:endParaRPr lang="en-US"/>
        </a:p>
      </dgm:t>
    </dgm:pt>
    <dgm:pt modelId="{8381EE0B-2A7D-4897-9749-B4725FF2FEDE}" type="sibTrans" cxnId="{189EF793-B0C4-4190-BC10-BA810F56D07C}">
      <dgm:prSet/>
      <dgm:spPr/>
      <dgm:t>
        <a:bodyPr/>
        <a:lstStyle/>
        <a:p>
          <a:endParaRPr lang="en-US"/>
        </a:p>
      </dgm:t>
    </dgm:pt>
    <dgm:pt modelId="{4C1BE3FB-08A6-4ABD-9574-F6BE903B5CB6}">
      <dgm:prSet/>
      <dgm:spPr/>
      <dgm:t>
        <a:bodyPr/>
        <a:lstStyle/>
        <a:p>
          <a:r>
            <a:rPr lang="en-US" dirty="0"/>
            <a:t>You can </a:t>
          </a:r>
          <a:r>
            <a:rPr lang="en-US" b="1" dirty="0"/>
            <a:t>OPT-OUT</a:t>
          </a:r>
          <a:r>
            <a:rPr lang="en-US" dirty="0"/>
            <a:t> of this requirement. In grade 12, if you have not completed two online learning credits, the guidance team will provide you with a form to be signed by your parents or guardians. </a:t>
          </a:r>
        </a:p>
      </dgm:t>
    </dgm:pt>
    <dgm:pt modelId="{C2834060-CCB4-4502-BD2C-0CF150AB6C00}" type="parTrans" cxnId="{4124DB18-367E-4D8F-B432-69E96880F118}">
      <dgm:prSet/>
      <dgm:spPr/>
      <dgm:t>
        <a:bodyPr/>
        <a:lstStyle/>
        <a:p>
          <a:endParaRPr lang="en-US"/>
        </a:p>
      </dgm:t>
    </dgm:pt>
    <dgm:pt modelId="{27297EE8-7B2C-48F1-99E1-B4888EC8F140}" type="sibTrans" cxnId="{4124DB18-367E-4D8F-B432-69E96880F118}">
      <dgm:prSet/>
      <dgm:spPr/>
      <dgm:t>
        <a:bodyPr/>
        <a:lstStyle/>
        <a:p>
          <a:endParaRPr lang="en-US"/>
        </a:p>
      </dgm:t>
    </dgm:pt>
    <dgm:pt modelId="{92C6A395-B1B1-40EA-AD6D-2E57D4E56963}" type="pres">
      <dgm:prSet presAssocID="{4BACC215-FD46-4005-BE9B-F4053B73AED9}" presName="vert0" presStyleCnt="0">
        <dgm:presLayoutVars>
          <dgm:dir/>
          <dgm:animOne val="branch"/>
          <dgm:animLvl val="lvl"/>
        </dgm:presLayoutVars>
      </dgm:prSet>
      <dgm:spPr/>
    </dgm:pt>
    <dgm:pt modelId="{C6AF7477-9A5B-40B5-BB87-AE0A2B49C675}" type="pres">
      <dgm:prSet presAssocID="{5EE6D56F-E33C-42CC-B151-FC7CE6CE7B12}" presName="thickLine" presStyleLbl="alignNode1" presStyleIdx="0" presStyleCnt="4"/>
      <dgm:spPr/>
    </dgm:pt>
    <dgm:pt modelId="{65CE5F81-FC95-42A7-BDEF-FF316A4A3AD3}" type="pres">
      <dgm:prSet presAssocID="{5EE6D56F-E33C-42CC-B151-FC7CE6CE7B12}" presName="horz1" presStyleCnt="0"/>
      <dgm:spPr/>
    </dgm:pt>
    <dgm:pt modelId="{54E2AD61-6FC6-4155-B90E-948A26BBBC54}" type="pres">
      <dgm:prSet presAssocID="{5EE6D56F-E33C-42CC-B151-FC7CE6CE7B12}" presName="tx1" presStyleLbl="revTx" presStyleIdx="0" presStyleCnt="4"/>
      <dgm:spPr/>
    </dgm:pt>
    <dgm:pt modelId="{457A6267-1012-4349-8AEA-0A31BF3CF194}" type="pres">
      <dgm:prSet presAssocID="{5EE6D56F-E33C-42CC-B151-FC7CE6CE7B12}" presName="vert1" presStyleCnt="0"/>
      <dgm:spPr/>
    </dgm:pt>
    <dgm:pt modelId="{9EDFF987-7535-4C90-AD4D-5F8FA889812D}" type="pres">
      <dgm:prSet presAssocID="{D8D0CE1C-77D2-4961-B4CE-C23BC86CA346}" presName="thickLine" presStyleLbl="alignNode1" presStyleIdx="1" presStyleCnt="4"/>
      <dgm:spPr/>
    </dgm:pt>
    <dgm:pt modelId="{C0BE0140-46FA-458B-8273-9EDBB62DDF90}" type="pres">
      <dgm:prSet presAssocID="{D8D0CE1C-77D2-4961-B4CE-C23BC86CA346}" presName="horz1" presStyleCnt="0"/>
      <dgm:spPr/>
    </dgm:pt>
    <dgm:pt modelId="{BBD1B691-724F-4A88-AE0C-1994D6792310}" type="pres">
      <dgm:prSet presAssocID="{D8D0CE1C-77D2-4961-B4CE-C23BC86CA346}" presName="tx1" presStyleLbl="revTx" presStyleIdx="1" presStyleCnt="4"/>
      <dgm:spPr/>
    </dgm:pt>
    <dgm:pt modelId="{6492DFEF-77FA-4E24-BC9A-D900FDA1FB09}" type="pres">
      <dgm:prSet presAssocID="{D8D0CE1C-77D2-4961-B4CE-C23BC86CA346}" presName="vert1" presStyleCnt="0"/>
      <dgm:spPr/>
    </dgm:pt>
    <dgm:pt modelId="{2BCD02A7-DFCA-464C-9E0A-D9F262B592C2}" type="pres">
      <dgm:prSet presAssocID="{75838C5D-9F23-48D8-8F5C-80171DEC68D2}" presName="thickLine" presStyleLbl="alignNode1" presStyleIdx="2" presStyleCnt="4"/>
      <dgm:spPr/>
    </dgm:pt>
    <dgm:pt modelId="{1B692AC8-48AE-4811-AE1C-19D7FCDD145B}" type="pres">
      <dgm:prSet presAssocID="{75838C5D-9F23-48D8-8F5C-80171DEC68D2}" presName="horz1" presStyleCnt="0"/>
      <dgm:spPr/>
    </dgm:pt>
    <dgm:pt modelId="{852B104C-8C48-4306-8269-0F67D972F6C1}" type="pres">
      <dgm:prSet presAssocID="{75838C5D-9F23-48D8-8F5C-80171DEC68D2}" presName="tx1" presStyleLbl="revTx" presStyleIdx="2" presStyleCnt="4"/>
      <dgm:spPr/>
    </dgm:pt>
    <dgm:pt modelId="{EBAB6941-B8D6-421E-A1E6-33EF7F05BD80}" type="pres">
      <dgm:prSet presAssocID="{75838C5D-9F23-48D8-8F5C-80171DEC68D2}" presName="vert1" presStyleCnt="0"/>
      <dgm:spPr/>
    </dgm:pt>
    <dgm:pt modelId="{483806B8-5F0C-4DA4-A990-41BE7791C8E0}" type="pres">
      <dgm:prSet presAssocID="{4C1BE3FB-08A6-4ABD-9574-F6BE903B5CB6}" presName="thickLine" presStyleLbl="alignNode1" presStyleIdx="3" presStyleCnt="4"/>
      <dgm:spPr/>
    </dgm:pt>
    <dgm:pt modelId="{00AF7A09-4166-4E6B-BB15-7F87DAFDF07A}" type="pres">
      <dgm:prSet presAssocID="{4C1BE3FB-08A6-4ABD-9574-F6BE903B5CB6}" presName="horz1" presStyleCnt="0"/>
      <dgm:spPr/>
    </dgm:pt>
    <dgm:pt modelId="{732CECCA-86CC-435B-88B3-C5425F63C70F}" type="pres">
      <dgm:prSet presAssocID="{4C1BE3FB-08A6-4ABD-9574-F6BE903B5CB6}" presName="tx1" presStyleLbl="revTx" presStyleIdx="3" presStyleCnt="4"/>
      <dgm:spPr/>
    </dgm:pt>
    <dgm:pt modelId="{A4219C34-C0FB-4ED6-B27B-675C02D29630}" type="pres">
      <dgm:prSet presAssocID="{4C1BE3FB-08A6-4ABD-9574-F6BE903B5CB6}" presName="vert1" presStyleCnt="0"/>
      <dgm:spPr/>
    </dgm:pt>
  </dgm:ptLst>
  <dgm:cxnLst>
    <dgm:cxn modelId="{4124DB18-367E-4D8F-B432-69E96880F118}" srcId="{4BACC215-FD46-4005-BE9B-F4053B73AED9}" destId="{4C1BE3FB-08A6-4ABD-9574-F6BE903B5CB6}" srcOrd="3" destOrd="0" parTransId="{C2834060-CCB4-4502-BD2C-0CF150AB6C00}" sibTransId="{27297EE8-7B2C-48F1-99E1-B4888EC8F140}"/>
    <dgm:cxn modelId="{7C99971F-8DA7-4457-BDDD-FC1A12E820AF}" type="presOf" srcId="{75838C5D-9F23-48D8-8F5C-80171DEC68D2}" destId="{852B104C-8C48-4306-8269-0F67D972F6C1}" srcOrd="0" destOrd="0" presId="urn:microsoft.com/office/officeart/2008/layout/LinedList"/>
    <dgm:cxn modelId="{43D33B2E-1701-484F-A4AC-8D625E7A82B6}" srcId="{4BACC215-FD46-4005-BE9B-F4053B73AED9}" destId="{D8D0CE1C-77D2-4961-B4CE-C23BC86CA346}" srcOrd="1" destOrd="0" parTransId="{46F6BA2A-A8E0-478F-AD3F-E8A223AE8FDB}" sibTransId="{EA3F69D3-ECDF-4F0B-B217-EBDD01A2B26A}"/>
    <dgm:cxn modelId="{6911DA33-0EA9-4097-B51A-57E86062964E}" type="presOf" srcId="{4BACC215-FD46-4005-BE9B-F4053B73AED9}" destId="{92C6A395-B1B1-40EA-AD6D-2E57D4E56963}" srcOrd="0" destOrd="0" presId="urn:microsoft.com/office/officeart/2008/layout/LinedList"/>
    <dgm:cxn modelId="{F4111350-3701-49C1-91C4-188D2C365197}" type="presOf" srcId="{5EE6D56F-E33C-42CC-B151-FC7CE6CE7B12}" destId="{54E2AD61-6FC6-4155-B90E-948A26BBBC54}" srcOrd="0" destOrd="0" presId="urn:microsoft.com/office/officeart/2008/layout/LinedList"/>
    <dgm:cxn modelId="{60D4B78A-5745-491F-962E-D8E5F29FDC03}" type="presOf" srcId="{D8D0CE1C-77D2-4961-B4CE-C23BC86CA346}" destId="{BBD1B691-724F-4A88-AE0C-1994D6792310}" srcOrd="0" destOrd="0" presId="urn:microsoft.com/office/officeart/2008/layout/LinedList"/>
    <dgm:cxn modelId="{189EF793-B0C4-4190-BC10-BA810F56D07C}" srcId="{4BACC215-FD46-4005-BE9B-F4053B73AED9}" destId="{75838C5D-9F23-48D8-8F5C-80171DEC68D2}" srcOrd="2" destOrd="0" parTransId="{6913CC8E-8EBE-4679-93B1-7C47C70ED071}" sibTransId="{8381EE0B-2A7D-4897-9749-B4725FF2FEDE}"/>
    <dgm:cxn modelId="{3DD004B3-ABBD-402C-8BB1-8FCEFB81ED92}" srcId="{4BACC215-FD46-4005-BE9B-F4053B73AED9}" destId="{5EE6D56F-E33C-42CC-B151-FC7CE6CE7B12}" srcOrd="0" destOrd="0" parTransId="{A4896F28-9F10-494D-B941-B2B8390935DA}" sibTransId="{E8B57940-9053-4E82-A801-2BEFB8D1C103}"/>
    <dgm:cxn modelId="{4D1DA7FB-6FAF-4C99-A524-5E5F3C2E37E7}" type="presOf" srcId="{4C1BE3FB-08A6-4ABD-9574-F6BE903B5CB6}" destId="{732CECCA-86CC-435B-88B3-C5425F63C70F}" srcOrd="0" destOrd="0" presId="urn:microsoft.com/office/officeart/2008/layout/LinedList"/>
    <dgm:cxn modelId="{50787C45-9D89-44C4-BABE-633124513CA1}" type="presParOf" srcId="{92C6A395-B1B1-40EA-AD6D-2E57D4E56963}" destId="{C6AF7477-9A5B-40B5-BB87-AE0A2B49C675}" srcOrd="0" destOrd="0" presId="urn:microsoft.com/office/officeart/2008/layout/LinedList"/>
    <dgm:cxn modelId="{167FD93B-53DB-4BB0-BA35-C678C33FBA46}" type="presParOf" srcId="{92C6A395-B1B1-40EA-AD6D-2E57D4E56963}" destId="{65CE5F81-FC95-42A7-BDEF-FF316A4A3AD3}" srcOrd="1" destOrd="0" presId="urn:microsoft.com/office/officeart/2008/layout/LinedList"/>
    <dgm:cxn modelId="{3F1B5303-202D-4702-B091-1D4521C8A68D}" type="presParOf" srcId="{65CE5F81-FC95-42A7-BDEF-FF316A4A3AD3}" destId="{54E2AD61-6FC6-4155-B90E-948A26BBBC54}" srcOrd="0" destOrd="0" presId="urn:microsoft.com/office/officeart/2008/layout/LinedList"/>
    <dgm:cxn modelId="{6077C907-24E8-4636-B349-EBA5C3B174F6}" type="presParOf" srcId="{65CE5F81-FC95-42A7-BDEF-FF316A4A3AD3}" destId="{457A6267-1012-4349-8AEA-0A31BF3CF194}" srcOrd="1" destOrd="0" presId="urn:microsoft.com/office/officeart/2008/layout/LinedList"/>
    <dgm:cxn modelId="{EA34E49A-2733-40E5-95E5-A972CF9B9D66}" type="presParOf" srcId="{92C6A395-B1B1-40EA-AD6D-2E57D4E56963}" destId="{9EDFF987-7535-4C90-AD4D-5F8FA889812D}" srcOrd="2" destOrd="0" presId="urn:microsoft.com/office/officeart/2008/layout/LinedList"/>
    <dgm:cxn modelId="{EDE79C72-F96E-42EC-B6E9-555077656B14}" type="presParOf" srcId="{92C6A395-B1B1-40EA-AD6D-2E57D4E56963}" destId="{C0BE0140-46FA-458B-8273-9EDBB62DDF90}" srcOrd="3" destOrd="0" presId="urn:microsoft.com/office/officeart/2008/layout/LinedList"/>
    <dgm:cxn modelId="{16BA9604-70D7-416D-AF69-A6D91F12FD8E}" type="presParOf" srcId="{C0BE0140-46FA-458B-8273-9EDBB62DDF90}" destId="{BBD1B691-724F-4A88-AE0C-1994D6792310}" srcOrd="0" destOrd="0" presId="urn:microsoft.com/office/officeart/2008/layout/LinedList"/>
    <dgm:cxn modelId="{EC6EC07B-607C-4F2B-B84F-77F1EA314FBF}" type="presParOf" srcId="{C0BE0140-46FA-458B-8273-9EDBB62DDF90}" destId="{6492DFEF-77FA-4E24-BC9A-D900FDA1FB09}" srcOrd="1" destOrd="0" presId="urn:microsoft.com/office/officeart/2008/layout/LinedList"/>
    <dgm:cxn modelId="{7BB955BA-B998-43F1-8669-7B5BE22A6570}" type="presParOf" srcId="{92C6A395-B1B1-40EA-AD6D-2E57D4E56963}" destId="{2BCD02A7-DFCA-464C-9E0A-D9F262B592C2}" srcOrd="4" destOrd="0" presId="urn:microsoft.com/office/officeart/2008/layout/LinedList"/>
    <dgm:cxn modelId="{96CDFBB1-2D07-4346-9D1B-C9B99AC8F16C}" type="presParOf" srcId="{92C6A395-B1B1-40EA-AD6D-2E57D4E56963}" destId="{1B692AC8-48AE-4811-AE1C-19D7FCDD145B}" srcOrd="5" destOrd="0" presId="urn:microsoft.com/office/officeart/2008/layout/LinedList"/>
    <dgm:cxn modelId="{F4A300BE-4FD2-4A52-AAEE-E2661A25024B}" type="presParOf" srcId="{1B692AC8-48AE-4811-AE1C-19D7FCDD145B}" destId="{852B104C-8C48-4306-8269-0F67D972F6C1}" srcOrd="0" destOrd="0" presId="urn:microsoft.com/office/officeart/2008/layout/LinedList"/>
    <dgm:cxn modelId="{0FD9768C-D326-4E0E-A670-C1299C482179}" type="presParOf" srcId="{1B692AC8-48AE-4811-AE1C-19D7FCDD145B}" destId="{EBAB6941-B8D6-421E-A1E6-33EF7F05BD80}" srcOrd="1" destOrd="0" presId="urn:microsoft.com/office/officeart/2008/layout/LinedList"/>
    <dgm:cxn modelId="{2ECE2CF6-D597-4C05-B66C-6E2893BA9D16}" type="presParOf" srcId="{92C6A395-B1B1-40EA-AD6D-2E57D4E56963}" destId="{483806B8-5F0C-4DA4-A990-41BE7791C8E0}" srcOrd="6" destOrd="0" presId="urn:microsoft.com/office/officeart/2008/layout/LinedList"/>
    <dgm:cxn modelId="{C09484FD-35DF-4776-81C7-8C41C9E94707}" type="presParOf" srcId="{92C6A395-B1B1-40EA-AD6D-2E57D4E56963}" destId="{00AF7A09-4166-4E6B-BB15-7F87DAFDF07A}" srcOrd="7" destOrd="0" presId="urn:microsoft.com/office/officeart/2008/layout/LinedList"/>
    <dgm:cxn modelId="{C9929F51-645A-4D43-BF85-BEA8F086BA6F}" type="presParOf" srcId="{00AF7A09-4166-4E6B-BB15-7F87DAFDF07A}" destId="{732CECCA-86CC-435B-88B3-C5425F63C70F}" srcOrd="0" destOrd="0" presId="urn:microsoft.com/office/officeart/2008/layout/LinedList"/>
    <dgm:cxn modelId="{2EF0E678-1248-4C3C-93CA-FC1887E79BFD}" type="presParOf" srcId="{00AF7A09-4166-4E6B-BB15-7F87DAFDF07A}" destId="{A4219C34-C0FB-4ED6-B27B-675C02D29630}"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AC83075-AD0E-4C3F-B503-8216E13F1CAA}" type="doc">
      <dgm:prSet loTypeId="urn:microsoft.com/office/officeart/2005/8/layout/vList2" loCatId="list" qsTypeId="urn:microsoft.com/office/officeart/2005/8/quickstyle/simple4" qsCatId="simple" csTypeId="urn:microsoft.com/office/officeart/2005/8/colors/colorful5" csCatId="colorful" phldr="1"/>
      <dgm:spPr/>
      <dgm:t>
        <a:bodyPr/>
        <a:lstStyle/>
        <a:p>
          <a:endParaRPr lang="en-US"/>
        </a:p>
      </dgm:t>
    </dgm:pt>
    <dgm:pt modelId="{F72ED1C1-32C4-4C09-AA0D-8D0CF58C2B06}">
      <dgm:prSet phldrT="[Text]" phldr="0"/>
      <dgm:spPr/>
      <dgm:t>
        <a:bodyPr/>
        <a:lstStyle/>
        <a:p>
          <a:pPr rtl="0"/>
          <a:r>
            <a:rPr lang="en-US" b="1" dirty="0">
              <a:latin typeface="Bierstadt"/>
            </a:rPr>
            <a:t>English</a:t>
          </a:r>
          <a:r>
            <a:rPr lang="en-US" dirty="0">
              <a:latin typeface="Bierstadt"/>
            </a:rPr>
            <a:t> ENG 2D/2P/2L</a:t>
          </a:r>
          <a:endParaRPr lang="en-US" dirty="0"/>
        </a:p>
      </dgm:t>
    </dgm:pt>
    <dgm:pt modelId="{08AB3CA3-A400-4593-8C29-611408B0BA09}" type="parTrans" cxnId="{CFDA2D9C-56C6-4ACC-B406-88336084715C}">
      <dgm:prSet/>
      <dgm:spPr/>
      <dgm:t>
        <a:bodyPr/>
        <a:lstStyle/>
        <a:p>
          <a:endParaRPr lang="en-US"/>
        </a:p>
      </dgm:t>
    </dgm:pt>
    <dgm:pt modelId="{F68B8E6E-A352-4418-98C3-57FEE35EBDCC}" type="sibTrans" cxnId="{CFDA2D9C-56C6-4ACC-B406-88336084715C}">
      <dgm:prSet/>
      <dgm:spPr/>
      <dgm:t>
        <a:bodyPr/>
        <a:lstStyle/>
        <a:p>
          <a:endParaRPr lang="en-US"/>
        </a:p>
      </dgm:t>
    </dgm:pt>
    <dgm:pt modelId="{023C9F8D-79F9-41DC-8DA1-DD95C4C41257}">
      <dgm:prSet phldrT="[Text]" phldr="0"/>
      <dgm:spPr/>
      <dgm:t>
        <a:bodyPr/>
        <a:lstStyle/>
        <a:p>
          <a:pPr rtl="0"/>
          <a:r>
            <a:rPr lang="en-US" b="1" dirty="0">
              <a:latin typeface="Bierstadt"/>
            </a:rPr>
            <a:t>Math </a:t>
          </a:r>
          <a:r>
            <a:rPr lang="en-US" dirty="0">
              <a:latin typeface="Bierstadt"/>
            </a:rPr>
            <a:t>MFM /MPM 2D/2P/2L</a:t>
          </a:r>
          <a:endParaRPr lang="en-US" dirty="0"/>
        </a:p>
      </dgm:t>
    </dgm:pt>
    <dgm:pt modelId="{A15E5B60-6DE2-4AFE-B681-6399C5C07ABB}" type="parTrans" cxnId="{D8AC838A-BD44-4180-9D07-A1668EFD7658}">
      <dgm:prSet/>
      <dgm:spPr/>
      <dgm:t>
        <a:bodyPr/>
        <a:lstStyle/>
        <a:p>
          <a:endParaRPr lang="en-US"/>
        </a:p>
      </dgm:t>
    </dgm:pt>
    <dgm:pt modelId="{4E76158C-8D61-478C-A339-AAA3E20E890A}" type="sibTrans" cxnId="{D8AC838A-BD44-4180-9D07-A1668EFD7658}">
      <dgm:prSet/>
      <dgm:spPr/>
      <dgm:t>
        <a:bodyPr/>
        <a:lstStyle/>
        <a:p>
          <a:endParaRPr lang="en-US"/>
        </a:p>
      </dgm:t>
    </dgm:pt>
    <dgm:pt modelId="{B7330DBE-8E5E-4802-A3BE-50CABB2AD6CA}">
      <dgm:prSet phldrT="[Text]" phldr="0"/>
      <dgm:spPr/>
      <dgm:t>
        <a:bodyPr/>
        <a:lstStyle/>
        <a:p>
          <a:pPr rtl="0"/>
          <a:r>
            <a:rPr lang="en-US" b="1" dirty="0">
              <a:latin typeface="Bierstadt"/>
            </a:rPr>
            <a:t>History</a:t>
          </a:r>
          <a:r>
            <a:rPr lang="en-US" dirty="0">
              <a:latin typeface="Bierstadt"/>
            </a:rPr>
            <a:t> CHC 2D/2P</a:t>
          </a:r>
          <a:endParaRPr lang="en-US" dirty="0"/>
        </a:p>
      </dgm:t>
    </dgm:pt>
    <dgm:pt modelId="{BB750E20-8DD1-49A4-A09D-9BAB4033C651}" type="parTrans" cxnId="{6AB60708-1BD8-4B1B-A0AF-AEDEBBE58BDC}">
      <dgm:prSet/>
      <dgm:spPr/>
      <dgm:t>
        <a:bodyPr/>
        <a:lstStyle/>
        <a:p>
          <a:endParaRPr lang="en-US"/>
        </a:p>
      </dgm:t>
    </dgm:pt>
    <dgm:pt modelId="{3DAD18D4-33A1-4BD7-BA3B-D7394D75EB0A}" type="sibTrans" cxnId="{6AB60708-1BD8-4B1B-A0AF-AEDEBBE58BDC}">
      <dgm:prSet/>
      <dgm:spPr/>
      <dgm:t>
        <a:bodyPr/>
        <a:lstStyle/>
        <a:p>
          <a:endParaRPr lang="en-US"/>
        </a:p>
      </dgm:t>
    </dgm:pt>
    <dgm:pt modelId="{3603D387-63DD-41C6-95FB-5E48109B413D}">
      <dgm:prSet phldrT="[Text]" phldr="0"/>
      <dgm:spPr/>
      <dgm:t>
        <a:bodyPr/>
        <a:lstStyle/>
        <a:p>
          <a:pPr rtl="0"/>
          <a:r>
            <a:rPr lang="en-US" b="1" dirty="0">
              <a:latin typeface="Bierstadt"/>
            </a:rPr>
            <a:t>Science</a:t>
          </a:r>
          <a:r>
            <a:rPr lang="en-US" dirty="0">
              <a:latin typeface="Bierstadt"/>
            </a:rPr>
            <a:t> SNC 2D/2P/2L</a:t>
          </a:r>
          <a:endParaRPr lang="en-US" dirty="0"/>
        </a:p>
      </dgm:t>
    </dgm:pt>
    <dgm:pt modelId="{8FF4ADF6-E72F-44AE-8474-C625DCC37012}" type="parTrans" cxnId="{771A9F31-79A2-47DA-9623-9859B381D653}">
      <dgm:prSet/>
      <dgm:spPr/>
      <dgm:t>
        <a:bodyPr/>
        <a:lstStyle/>
        <a:p>
          <a:endParaRPr lang="en-US"/>
        </a:p>
      </dgm:t>
    </dgm:pt>
    <dgm:pt modelId="{71F65AFA-FCC8-426B-80AF-DD949604A20A}" type="sibTrans" cxnId="{771A9F31-79A2-47DA-9623-9859B381D653}">
      <dgm:prSet/>
      <dgm:spPr/>
      <dgm:t>
        <a:bodyPr/>
        <a:lstStyle/>
        <a:p>
          <a:endParaRPr lang="en-US"/>
        </a:p>
      </dgm:t>
    </dgm:pt>
    <dgm:pt modelId="{18EF557D-3C4F-4177-95C6-2E97F5106209}">
      <dgm:prSet phldrT="[Text]" phldr="0"/>
      <dgm:spPr/>
      <dgm:t>
        <a:bodyPr/>
        <a:lstStyle/>
        <a:p>
          <a:pPr rtl="0"/>
          <a:r>
            <a:rPr lang="en-US" b="1" dirty="0">
              <a:latin typeface="Bierstadt"/>
            </a:rPr>
            <a:t>Civics/Careers </a:t>
          </a:r>
          <a:r>
            <a:rPr lang="en-US" dirty="0">
              <a:latin typeface="Bierstadt"/>
            </a:rPr>
            <a:t>CHV/GLC </a:t>
          </a:r>
          <a:endParaRPr lang="en-US" dirty="0"/>
        </a:p>
      </dgm:t>
    </dgm:pt>
    <dgm:pt modelId="{20958C62-9D16-4D84-BB8B-10A8E60B746B}" type="parTrans" cxnId="{16B97115-0B42-49F2-9DED-2B756F770941}">
      <dgm:prSet/>
      <dgm:spPr/>
      <dgm:t>
        <a:bodyPr/>
        <a:lstStyle/>
        <a:p>
          <a:endParaRPr lang="en-US"/>
        </a:p>
      </dgm:t>
    </dgm:pt>
    <dgm:pt modelId="{D45A8D72-D27F-4B72-8DF4-6F6539672EE4}" type="sibTrans" cxnId="{16B97115-0B42-49F2-9DED-2B756F770941}">
      <dgm:prSet/>
      <dgm:spPr/>
      <dgm:t>
        <a:bodyPr/>
        <a:lstStyle/>
        <a:p>
          <a:endParaRPr lang="en-US"/>
        </a:p>
      </dgm:t>
    </dgm:pt>
    <dgm:pt modelId="{077E85C5-7A41-4B8D-9E1A-55E0996E5C6D}" type="pres">
      <dgm:prSet presAssocID="{BAC83075-AD0E-4C3F-B503-8216E13F1CAA}" presName="linear" presStyleCnt="0">
        <dgm:presLayoutVars>
          <dgm:animLvl val="lvl"/>
          <dgm:resizeHandles val="exact"/>
        </dgm:presLayoutVars>
      </dgm:prSet>
      <dgm:spPr/>
    </dgm:pt>
    <dgm:pt modelId="{783CC183-B805-4794-A2F8-519BA88F5D5E}" type="pres">
      <dgm:prSet presAssocID="{F72ED1C1-32C4-4C09-AA0D-8D0CF58C2B06}" presName="parentText" presStyleLbl="node1" presStyleIdx="0" presStyleCnt="5">
        <dgm:presLayoutVars>
          <dgm:chMax val="0"/>
          <dgm:bulletEnabled val="1"/>
        </dgm:presLayoutVars>
      </dgm:prSet>
      <dgm:spPr/>
    </dgm:pt>
    <dgm:pt modelId="{3D4F737B-4EEB-4627-8B2C-76DDECADA4E9}" type="pres">
      <dgm:prSet presAssocID="{F68B8E6E-A352-4418-98C3-57FEE35EBDCC}" presName="spacer" presStyleCnt="0"/>
      <dgm:spPr/>
    </dgm:pt>
    <dgm:pt modelId="{0E86FC76-F656-4DF6-99E5-CF379115DC14}" type="pres">
      <dgm:prSet presAssocID="{023C9F8D-79F9-41DC-8DA1-DD95C4C41257}" presName="parentText" presStyleLbl="node1" presStyleIdx="1" presStyleCnt="5">
        <dgm:presLayoutVars>
          <dgm:chMax val="0"/>
          <dgm:bulletEnabled val="1"/>
        </dgm:presLayoutVars>
      </dgm:prSet>
      <dgm:spPr/>
    </dgm:pt>
    <dgm:pt modelId="{D9AC244F-C6CA-41FD-90CF-5B7D57C36C2C}" type="pres">
      <dgm:prSet presAssocID="{4E76158C-8D61-478C-A339-AAA3E20E890A}" presName="spacer" presStyleCnt="0"/>
      <dgm:spPr/>
    </dgm:pt>
    <dgm:pt modelId="{62917446-7842-495D-9E1A-448CC7115C0C}" type="pres">
      <dgm:prSet presAssocID="{B7330DBE-8E5E-4802-A3BE-50CABB2AD6CA}" presName="parentText" presStyleLbl="node1" presStyleIdx="2" presStyleCnt="5">
        <dgm:presLayoutVars>
          <dgm:chMax val="0"/>
          <dgm:bulletEnabled val="1"/>
        </dgm:presLayoutVars>
      </dgm:prSet>
      <dgm:spPr/>
    </dgm:pt>
    <dgm:pt modelId="{E67E6D8E-C9BC-4C2D-A4FE-CDE7439A88DA}" type="pres">
      <dgm:prSet presAssocID="{3DAD18D4-33A1-4BD7-BA3B-D7394D75EB0A}" presName="spacer" presStyleCnt="0"/>
      <dgm:spPr/>
    </dgm:pt>
    <dgm:pt modelId="{99042428-C43F-461C-A57C-66B1C0A7059C}" type="pres">
      <dgm:prSet presAssocID="{3603D387-63DD-41C6-95FB-5E48109B413D}" presName="parentText" presStyleLbl="node1" presStyleIdx="3" presStyleCnt="5">
        <dgm:presLayoutVars>
          <dgm:chMax val="0"/>
          <dgm:bulletEnabled val="1"/>
        </dgm:presLayoutVars>
      </dgm:prSet>
      <dgm:spPr/>
    </dgm:pt>
    <dgm:pt modelId="{2064252D-01FC-4407-A110-77C1BBBF69D3}" type="pres">
      <dgm:prSet presAssocID="{71F65AFA-FCC8-426B-80AF-DD949604A20A}" presName="spacer" presStyleCnt="0"/>
      <dgm:spPr/>
    </dgm:pt>
    <dgm:pt modelId="{2C13631D-448A-43D5-857C-3A86F7BE9DC1}" type="pres">
      <dgm:prSet presAssocID="{18EF557D-3C4F-4177-95C6-2E97F5106209}" presName="parentText" presStyleLbl="node1" presStyleIdx="4" presStyleCnt="5">
        <dgm:presLayoutVars>
          <dgm:chMax val="0"/>
          <dgm:bulletEnabled val="1"/>
        </dgm:presLayoutVars>
      </dgm:prSet>
      <dgm:spPr/>
    </dgm:pt>
  </dgm:ptLst>
  <dgm:cxnLst>
    <dgm:cxn modelId="{6AB60708-1BD8-4B1B-A0AF-AEDEBBE58BDC}" srcId="{BAC83075-AD0E-4C3F-B503-8216E13F1CAA}" destId="{B7330DBE-8E5E-4802-A3BE-50CABB2AD6CA}" srcOrd="2" destOrd="0" parTransId="{BB750E20-8DD1-49A4-A09D-9BAB4033C651}" sibTransId="{3DAD18D4-33A1-4BD7-BA3B-D7394D75EB0A}"/>
    <dgm:cxn modelId="{91CEE10D-A7EA-4FB0-B77A-4F102D3AFB7A}" type="presOf" srcId="{F72ED1C1-32C4-4C09-AA0D-8D0CF58C2B06}" destId="{783CC183-B805-4794-A2F8-519BA88F5D5E}" srcOrd="0" destOrd="0" presId="urn:microsoft.com/office/officeart/2005/8/layout/vList2"/>
    <dgm:cxn modelId="{D3DDBF13-9776-468C-A00C-491FD8F9BAD9}" type="presOf" srcId="{BAC83075-AD0E-4C3F-B503-8216E13F1CAA}" destId="{077E85C5-7A41-4B8D-9E1A-55E0996E5C6D}" srcOrd="0" destOrd="0" presId="urn:microsoft.com/office/officeart/2005/8/layout/vList2"/>
    <dgm:cxn modelId="{16B97115-0B42-49F2-9DED-2B756F770941}" srcId="{BAC83075-AD0E-4C3F-B503-8216E13F1CAA}" destId="{18EF557D-3C4F-4177-95C6-2E97F5106209}" srcOrd="4" destOrd="0" parTransId="{20958C62-9D16-4D84-BB8B-10A8E60B746B}" sibTransId="{D45A8D72-D27F-4B72-8DF4-6F6539672EE4}"/>
    <dgm:cxn modelId="{771A9F31-79A2-47DA-9623-9859B381D653}" srcId="{BAC83075-AD0E-4C3F-B503-8216E13F1CAA}" destId="{3603D387-63DD-41C6-95FB-5E48109B413D}" srcOrd="3" destOrd="0" parTransId="{8FF4ADF6-E72F-44AE-8474-C625DCC37012}" sibTransId="{71F65AFA-FCC8-426B-80AF-DD949604A20A}"/>
    <dgm:cxn modelId="{FC033639-D72D-4D24-A9EB-01C371DB7A64}" type="presOf" srcId="{3603D387-63DD-41C6-95FB-5E48109B413D}" destId="{99042428-C43F-461C-A57C-66B1C0A7059C}" srcOrd="0" destOrd="0" presId="urn:microsoft.com/office/officeart/2005/8/layout/vList2"/>
    <dgm:cxn modelId="{94032346-3480-48AF-9B16-D86AC3F27ED6}" type="presOf" srcId="{B7330DBE-8E5E-4802-A3BE-50CABB2AD6CA}" destId="{62917446-7842-495D-9E1A-448CC7115C0C}" srcOrd="0" destOrd="0" presId="urn:microsoft.com/office/officeart/2005/8/layout/vList2"/>
    <dgm:cxn modelId="{D8AC838A-BD44-4180-9D07-A1668EFD7658}" srcId="{BAC83075-AD0E-4C3F-B503-8216E13F1CAA}" destId="{023C9F8D-79F9-41DC-8DA1-DD95C4C41257}" srcOrd="1" destOrd="0" parTransId="{A15E5B60-6DE2-4AFE-B681-6399C5C07ABB}" sibTransId="{4E76158C-8D61-478C-A339-AAA3E20E890A}"/>
    <dgm:cxn modelId="{CFDA2D9C-56C6-4ACC-B406-88336084715C}" srcId="{BAC83075-AD0E-4C3F-B503-8216E13F1CAA}" destId="{F72ED1C1-32C4-4C09-AA0D-8D0CF58C2B06}" srcOrd="0" destOrd="0" parTransId="{08AB3CA3-A400-4593-8C29-611408B0BA09}" sibTransId="{F68B8E6E-A352-4418-98C3-57FEE35EBDCC}"/>
    <dgm:cxn modelId="{8B440FBC-C350-4942-A259-AA28B0A18044}" type="presOf" srcId="{18EF557D-3C4F-4177-95C6-2E97F5106209}" destId="{2C13631D-448A-43D5-857C-3A86F7BE9DC1}" srcOrd="0" destOrd="0" presId="urn:microsoft.com/office/officeart/2005/8/layout/vList2"/>
    <dgm:cxn modelId="{826114DF-2BCF-437D-A8B3-2480597FC67B}" type="presOf" srcId="{023C9F8D-79F9-41DC-8DA1-DD95C4C41257}" destId="{0E86FC76-F656-4DF6-99E5-CF379115DC14}" srcOrd="0" destOrd="0" presId="urn:microsoft.com/office/officeart/2005/8/layout/vList2"/>
    <dgm:cxn modelId="{84245A04-EAA1-44D2-8F95-14B9724E9C40}" type="presParOf" srcId="{077E85C5-7A41-4B8D-9E1A-55E0996E5C6D}" destId="{783CC183-B805-4794-A2F8-519BA88F5D5E}" srcOrd="0" destOrd="0" presId="urn:microsoft.com/office/officeart/2005/8/layout/vList2"/>
    <dgm:cxn modelId="{A1FFFC55-7684-423D-A914-6D4DCE6AE362}" type="presParOf" srcId="{077E85C5-7A41-4B8D-9E1A-55E0996E5C6D}" destId="{3D4F737B-4EEB-4627-8B2C-76DDECADA4E9}" srcOrd="1" destOrd="0" presId="urn:microsoft.com/office/officeart/2005/8/layout/vList2"/>
    <dgm:cxn modelId="{5C1F5497-F9B7-41BE-8E0F-A6B219EBB19D}" type="presParOf" srcId="{077E85C5-7A41-4B8D-9E1A-55E0996E5C6D}" destId="{0E86FC76-F656-4DF6-99E5-CF379115DC14}" srcOrd="2" destOrd="0" presId="urn:microsoft.com/office/officeart/2005/8/layout/vList2"/>
    <dgm:cxn modelId="{DAD745C5-9673-4FF5-888C-41EC5863484C}" type="presParOf" srcId="{077E85C5-7A41-4B8D-9E1A-55E0996E5C6D}" destId="{D9AC244F-C6CA-41FD-90CF-5B7D57C36C2C}" srcOrd="3" destOrd="0" presId="urn:microsoft.com/office/officeart/2005/8/layout/vList2"/>
    <dgm:cxn modelId="{FFC74CFD-EBC3-493A-912A-8D6B6ADCD40C}" type="presParOf" srcId="{077E85C5-7A41-4B8D-9E1A-55E0996E5C6D}" destId="{62917446-7842-495D-9E1A-448CC7115C0C}" srcOrd="4" destOrd="0" presId="urn:microsoft.com/office/officeart/2005/8/layout/vList2"/>
    <dgm:cxn modelId="{B7E8394C-BE51-40FB-AD08-2C3CE7356DD7}" type="presParOf" srcId="{077E85C5-7A41-4B8D-9E1A-55E0996E5C6D}" destId="{E67E6D8E-C9BC-4C2D-A4FE-CDE7439A88DA}" srcOrd="5" destOrd="0" presId="urn:microsoft.com/office/officeart/2005/8/layout/vList2"/>
    <dgm:cxn modelId="{04B3564D-0415-43E8-A3B6-A133037C0569}" type="presParOf" srcId="{077E85C5-7A41-4B8D-9E1A-55E0996E5C6D}" destId="{99042428-C43F-461C-A57C-66B1C0A7059C}" srcOrd="6" destOrd="0" presId="urn:microsoft.com/office/officeart/2005/8/layout/vList2"/>
    <dgm:cxn modelId="{A5CE2F2E-4516-47C0-810B-46332C04153A}" type="presParOf" srcId="{077E85C5-7A41-4B8D-9E1A-55E0996E5C6D}" destId="{2064252D-01FC-4407-A110-77C1BBBF69D3}" srcOrd="7" destOrd="0" presId="urn:microsoft.com/office/officeart/2005/8/layout/vList2"/>
    <dgm:cxn modelId="{8C521980-4D13-4724-B1A8-DC2C0B6FE3E8}" type="presParOf" srcId="{077E85C5-7A41-4B8D-9E1A-55E0996E5C6D}" destId="{2C13631D-448A-43D5-857C-3A86F7BE9DC1}" srcOrd="8"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8105783-1573-432E-A143-1D8C406E183E}" type="doc">
      <dgm:prSet loTypeId="urn:microsoft.com/office/officeart/2005/8/layout/default" loCatId="list" qsTypeId="urn:microsoft.com/office/officeart/2005/8/quickstyle/simple4" qsCatId="simple" csTypeId="urn:microsoft.com/office/officeart/2005/8/colors/accent6_2" csCatId="accent6" phldr="1"/>
      <dgm:spPr/>
      <dgm:t>
        <a:bodyPr/>
        <a:lstStyle/>
        <a:p>
          <a:endParaRPr lang="en-US"/>
        </a:p>
      </dgm:t>
    </dgm:pt>
    <dgm:pt modelId="{484A5E11-BCEF-421A-8EA5-1B5067D549A4}">
      <dgm:prSet phldrT="[Text]" phldr="0"/>
      <dgm:spPr/>
      <dgm:t>
        <a:bodyPr/>
        <a:lstStyle/>
        <a:p>
          <a:pPr rtl="0"/>
          <a:r>
            <a:rPr lang="en-US" dirty="0">
              <a:latin typeface="Bierstadt"/>
            </a:rPr>
            <a:t>Transportation - TTJ20</a:t>
          </a:r>
          <a:endParaRPr lang="en-US" dirty="0"/>
        </a:p>
      </dgm:t>
    </dgm:pt>
    <dgm:pt modelId="{03BE06E4-55BC-4A3D-8467-DA85AEAACCFD}" type="parTrans" cxnId="{2298352F-CE64-486A-8D91-0DA818D31640}">
      <dgm:prSet/>
      <dgm:spPr/>
      <dgm:t>
        <a:bodyPr/>
        <a:lstStyle/>
        <a:p>
          <a:endParaRPr lang="en-US"/>
        </a:p>
      </dgm:t>
    </dgm:pt>
    <dgm:pt modelId="{CED84B45-048F-40C7-BA99-694691F0A1C4}" type="sibTrans" cxnId="{2298352F-CE64-486A-8D91-0DA818D31640}">
      <dgm:prSet/>
      <dgm:spPr/>
      <dgm:t>
        <a:bodyPr/>
        <a:lstStyle/>
        <a:p>
          <a:endParaRPr lang="en-US"/>
        </a:p>
      </dgm:t>
    </dgm:pt>
    <dgm:pt modelId="{FAB816FD-651F-4B0F-B848-2726B88ED3A3}">
      <dgm:prSet phldrT="[Text]" phldr="0"/>
      <dgm:spPr/>
      <dgm:t>
        <a:bodyPr/>
        <a:lstStyle/>
        <a:p>
          <a:pPr rtl="0"/>
          <a:r>
            <a:rPr lang="en-US" dirty="0">
              <a:latin typeface="Bierstadt"/>
            </a:rPr>
            <a:t>Food and Nutrition HFN20</a:t>
          </a:r>
          <a:endParaRPr lang="en-US" dirty="0"/>
        </a:p>
      </dgm:t>
    </dgm:pt>
    <dgm:pt modelId="{3EACA94D-A316-47EC-AFDC-939BA8D8F91E}" type="parTrans" cxnId="{01A68FD3-173D-4F1D-8680-2BEE6CED2E5C}">
      <dgm:prSet/>
      <dgm:spPr/>
      <dgm:t>
        <a:bodyPr/>
        <a:lstStyle/>
        <a:p>
          <a:endParaRPr lang="en-US"/>
        </a:p>
      </dgm:t>
    </dgm:pt>
    <dgm:pt modelId="{7E9A7722-E039-4F28-BFD4-B08CEF61FDF2}" type="sibTrans" cxnId="{01A68FD3-173D-4F1D-8680-2BEE6CED2E5C}">
      <dgm:prSet/>
      <dgm:spPr/>
      <dgm:t>
        <a:bodyPr/>
        <a:lstStyle/>
        <a:p>
          <a:endParaRPr lang="en-US"/>
        </a:p>
      </dgm:t>
    </dgm:pt>
    <dgm:pt modelId="{F67C942B-2D98-4031-A154-BDDFE0443B12}">
      <dgm:prSet phldrT="[Text]" phldr="0"/>
      <dgm:spPr/>
      <dgm:t>
        <a:bodyPr/>
        <a:lstStyle/>
        <a:p>
          <a:pPr rtl="0"/>
          <a:r>
            <a:rPr lang="en-US" dirty="0">
              <a:latin typeface="Bierstadt"/>
            </a:rPr>
            <a:t>Construction TCJ20</a:t>
          </a:r>
          <a:endParaRPr lang="en-US" dirty="0"/>
        </a:p>
      </dgm:t>
    </dgm:pt>
    <dgm:pt modelId="{E519FC04-90F1-4C5D-9B57-A3B5D58A2E09}" type="parTrans" cxnId="{38F6B8CF-EACE-4DCF-A96B-171E9AD19B32}">
      <dgm:prSet/>
      <dgm:spPr/>
      <dgm:t>
        <a:bodyPr/>
        <a:lstStyle/>
        <a:p>
          <a:endParaRPr lang="en-US"/>
        </a:p>
      </dgm:t>
    </dgm:pt>
    <dgm:pt modelId="{84B930F5-8087-490F-A308-B364752E730C}" type="sibTrans" cxnId="{38F6B8CF-EACE-4DCF-A96B-171E9AD19B32}">
      <dgm:prSet/>
      <dgm:spPr/>
      <dgm:t>
        <a:bodyPr/>
        <a:lstStyle/>
        <a:p>
          <a:endParaRPr lang="en-US"/>
        </a:p>
      </dgm:t>
    </dgm:pt>
    <dgm:pt modelId="{964B84B9-0940-4AE3-9DDA-9E3A66C8ED89}">
      <dgm:prSet phldrT="[Text]" phldr="0"/>
      <dgm:spPr/>
      <dgm:t>
        <a:bodyPr/>
        <a:lstStyle/>
        <a:p>
          <a:pPr rtl="0"/>
          <a:r>
            <a:rPr lang="en-US" dirty="0">
              <a:latin typeface="Bierstadt"/>
            </a:rPr>
            <a:t> Instrumental Music AMU20</a:t>
          </a:r>
          <a:endParaRPr lang="en-US" dirty="0"/>
        </a:p>
      </dgm:t>
    </dgm:pt>
    <dgm:pt modelId="{BA44680F-2035-4E57-B457-BFC6ACC585A0}" type="parTrans" cxnId="{7FC0FCD2-978A-446C-9A71-85F3F7C8A1F3}">
      <dgm:prSet/>
      <dgm:spPr/>
      <dgm:t>
        <a:bodyPr/>
        <a:lstStyle/>
        <a:p>
          <a:endParaRPr lang="en-US"/>
        </a:p>
      </dgm:t>
    </dgm:pt>
    <dgm:pt modelId="{EE96AF7B-8E8A-4F27-BF79-1034C3DFF4EF}" type="sibTrans" cxnId="{7FC0FCD2-978A-446C-9A71-85F3F7C8A1F3}">
      <dgm:prSet/>
      <dgm:spPr/>
      <dgm:t>
        <a:bodyPr/>
        <a:lstStyle/>
        <a:p>
          <a:endParaRPr lang="en-US"/>
        </a:p>
      </dgm:t>
    </dgm:pt>
    <dgm:pt modelId="{4851A689-924A-48FC-9A7D-2ED33CC2FB26}">
      <dgm:prSet phldrT="[Text]" phldr="0"/>
      <dgm:spPr/>
      <dgm:t>
        <a:bodyPr/>
        <a:lstStyle/>
        <a:p>
          <a:pPr rtl="0"/>
          <a:r>
            <a:rPr lang="en-US" dirty="0">
              <a:latin typeface="Bierstadt"/>
            </a:rPr>
            <a:t>Guitar AMG20</a:t>
          </a:r>
          <a:endParaRPr lang="en-US" dirty="0"/>
        </a:p>
      </dgm:t>
    </dgm:pt>
    <dgm:pt modelId="{3654ACF9-CD88-4C8C-92C2-90D2B7A2AA64}" type="parTrans" cxnId="{8714E16B-1D88-4B38-BBBD-6D3762CAC8EF}">
      <dgm:prSet/>
      <dgm:spPr/>
      <dgm:t>
        <a:bodyPr/>
        <a:lstStyle/>
        <a:p>
          <a:endParaRPr lang="en-US"/>
        </a:p>
      </dgm:t>
    </dgm:pt>
    <dgm:pt modelId="{C17E02BC-9DE2-4136-9EDF-D6102004BA06}" type="sibTrans" cxnId="{8714E16B-1D88-4B38-BBBD-6D3762CAC8EF}">
      <dgm:prSet/>
      <dgm:spPr/>
      <dgm:t>
        <a:bodyPr/>
        <a:lstStyle/>
        <a:p>
          <a:endParaRPr lang="en-US"/>
        </a:p>
      </dgm:t>
    </dgm:pt>
    <dgm:pt modelId="{1F7350D8-3D5C-4982-A656-894F989130D9}">
      <dgm:prSet phldr="0"/>
      <dgm:spPr/>
      <dgm:t>
        <a:bodyPr/>
        <a:lstStyle/>
        <a:p>
          <a:pPr rtl="0"/>
          <a:r>
            <a:rPr lang="en-US" dirty="0">
              <a:latin typeface="Bierstadt"/>
            </a:rPr>
            <a:t>Drama ADA20</a:t>
          </a:r>
        </a:p>
      </dgm:t>
    </dgm:pt>
    <dgm:pt modelId="{5153FD25-1719-4B2F-B65F-1DC9B26FAF17}" type="parTrans" cxnId="{A0E46721-972A-4DE3-806D-12FE5D0FE287}">
      <dgm:prSet/>
      <dgm:spPr/>
      <dgm:t>
        <a:bodyPr/>
        <a:lstStyle/>
        <a:p>
          <a:endParaRPr lang="en-US"/>
        </a:p>
      </dgm:t>
    </dgm:pt>
    <dgm:pt modelId="{65F1A9C5-9495-4B31-9DB7-2EDD8BF9001C}" type="sibTrans" cxnId="{A0E46721-972A-4DE3-806D-12FE5D0FE287}">
      <dgm:prSet/>
      <dgm:spPr/>
      <dgm:t>
        <a:bodyPr/>
        <a:lstStyle/>
        <a:p>
          <a:endParaRPr lang="en-US"/>
        </a:p>
      </dgm:t>
    </dgm:pt>
    <dgm:pt modelId="{05A36582-204A-4557-984F-55A967596089}">
      <dgm:prSet phldr="0"/>
      <dgm:spPr/>
      <dgm:t>
        <a:bodyPr/>
        <a:lstStyle/>
        <a:p>
          <a:pPr rtl="0"/>
          <a:r>
            <a:rPr lang="en-US" dirty="0">
              <a:latin typeface="Bierstadt"/>
            </a:rPr>
            <a:t>Art AVI20</a:t>
          </a:r>
        </a:p>
      </dgm:t>
    </dgm:pt>
    <dgm:pt modelId="{CDC9EBF1-BA7A-4288-B5E6-FF70EAA793C8}" type="parTrans" cxnId="{16E5ED58-4286-42AD-95B7-F6F9EF760172}">
      <dgm:prSet/>
      <dgm:spPr/>
      <dgm:t>
        <a:bodyPr/>
        <a:lstStyle/>
        <a:p>
          <a:endParaRPr lang="en-US"/>
        </a:p>
      </dgm:t>
    </dgm:pt>
    <dgm:pt modelId="{8389CB85-DE37-47D4-AE2C-4A653A6EB810}" type="sibTrans" cxnId="{16E5ED58-4286-42AD-95B7-F6F9EF760172}">
      <dgm:prSet/>
      <dgm:spPr/>
      <dgm:t>
        <a:bodyPr/>
        <a:lstStyle/>
        <a:p>
          <a:endParaRPr lang="en-US"/>
        </a:p>
      </dgm:t>
    </dgm:pt>
    <dgm:pt modelId="{5433C4B7-063C-4C20-8B44-C4CE1CF4EC5D}">
      <dgm:prSet phldr="0"/>
      <dgm:spPr/>
      <dgm:t>
        <a:bodyPr/>
        <a:lstStyle/>
        <a:p>
          <a:pPr rtl="0"/>
          <a:r>
            <a:rPr lang="en-US" dirty="0">
              <a:latin typeface="Bierstadt"/>
            </a:rPr>
            <a:t>Healthcare Tech TPJ20</a:t>
          </a:r>
        </a:p>
      </dgm:t>
    </dgm:pt>
    <dgm:pt modelId="{44FB5A25-8CCF-48A3-902F-BB8380388E3D}" type="parTrans" cxnId="{207D02F3-BCCE-46AF-8F6D-E199F1364FBE}">
      <dgm:prSet/>
      <dgm:spPr/>
      <dgm:t>
        <a:bodyPr/>
        <a:lstStyle/>
        <a:p>
          <a:endParaRPr lang="en-US"/>
        </a:p>
      </dgm:t>
    </dgm:pt>
    <dgm:pt modelId="{DF649BD9-3627-48D3-A50C-B00719521DA5}" type="sibTrans" cxnId="{207D02F3-BCCE-46AF-8F6D-E199F1364FBE}">
      <dgm:prSet/>
      <dgm:spPr/>
      <dgm:t>
        <a:bodyPr/>
        <a:lstStyle/>
        <a:p>
          <a:endParaRPr lang="en-US"/>
        </a:p>
      </dgm:t>
    </dgm:pt>
    <dgm:pt modelId="{7FCA622A-0A72-4041-9C11-2F8EEED4761A}">
      <dgm:prSet phldr="0"/>
      <dgm:spPr/>
      <dgm:t>
        <a:bodyPr/>
        <a:lstStyle/>
        <a:p>
          <a:pPr rtl="0"/>
          <a:r>
            <a:rPr lang="en-US" dirty="0">
              <a:latin typeface="Bierstadt"/>
            </a:rPr>
            <a:t>Physical Education PPL20</a:t>
          </a:r>
        </a:p>
      </dgm:t>
    </dgm:pt>
    <dgm:pt modelId="{9C792A93-FD90-4093-AF43-D9702898A01B}" type="parTrans" cxnId="{25D35692-394D-4106-AE8C-F697E0EDFC85}">
      <dgm:prSet/>
      <dgm:spPr/>
      <dgm:t>
        <a:bodyPr/>
        <a:lstStyle/>
        <a:p>
          <a:endParaRPr lang="en-US"/>
        </a:p>
      </dgm:t>
    </dgm:pt>
    <dgm:pt modelId="{1750728A-8647-4630-8935-80832876D0AB}" type="sibTrans" cxnId="{25D35692-394D-4106-AE8C-F697E0EDFC85}">
      <dgm:prSet/>
      <dgm:spPr/>
      <dgm:t>
        <a:bodyPr/>
        <a:lstStyle/>
        <a:p>
          <a:endParaRPr lang="en-US"/>
        </a:p>
      </dgm:t>
    </dgm:pt>
    <dgm:pt modelId="{BFC3512B-E1D9-4537-A39B-C1FFC69F9609}">
      <dgm:prSet phldr="0"/>
      <dgm:spPr/>
      <dgm:t>
        <a:bodyPr/>
        <a:lstStyle/>
        <a:p>
          <a:pPr rtl="0"/>
          <a:r>
            <a:rPr lang="en-US" dirty="0">
              <a:latin typeface="Bierstadt"/>
            </a:rPr>
            <a:t>Powerfit PAF20</a:t>
          </a:r>
        </a:p>
      </dgm:t>
    </dgm:pt>
    <dgm:pt modelId="{C556F952-E20D-47F3-8E47-C4926AB6C7DD}" type="parTrans" cxnId="{726D600D-A7FC-419F-93AF-FFF8B8032853}">
      <dgm:prSet/>
      <dgm:spPr/>
      <dgm:t>
        <a:bodyPr/>
        <a:lstStyle/>
        <a:p>
          <a:endParaRPr lang="en-US"/>
        </a:p>
      </dgm:t>
    </dgm:pt>
    <dgm:pt modelId="{6B5DBE72-523B-4DF1-B803-FB9D64E5AE0A}" type="sibTrans" cxnId="{726D600D-A7FC-419F-93AF-FFF8B8032853}">
      <dgm:prSet/>
      <dgm:spPr/>
      <dgm:t>
        <a:bodyPr/>
        <a:lstStyle/>
        <a:p>
          <a:endParaRPr lang="en-US"/>
        </a:p>
      </dgm:t>
    </dgm:pt>
    <dgm:pt modelId="{8A71BBF8-D501-450E-98FB-F8C33DB2D21E}">
      <dgm:prSet phldr="0"/>
      <dgm:spPr/>
      <dgm:t>
        <a:bodyPr/>
        <a:lstStyle/>
        <a:p>
          <a:pPr rtl="0"/>
          <a:r>
            <a:rPr lang="en-US" dirty="0">
              <a:latin typeface="Bierstadt"/>
            </a:rPr>
            <a:t>Computer Science ICS20</a:t>
          </a:r>
        </a:p>
      </dgm:t>
    </dgm:pt>
    <dgm:pt modelId="{9F699410-3D20-44D9-9C50-555FA15AC2E8}" type="parTrans" cxnId="{2080625D-3647-4EC2-BC35-8AE2A90FB7DD}">
      <dgm:prSet/>
      <dgm:spPr/>
      <dgm:t>
        <a:bodyPr/>
        <a:lstStyle/>
        <a:p>
          <a:endParaRPr lang="en-US"/>
        </a:p>
      </dgm:t>
    </dgm:pt>
    <dgm:pt modelId="{52DD08BD-DF6F-4582-81C6-6ADA1C3F65BF}" type="sibTrans" cxnId="{2080625D-3647-4EC2-BC35-8AE2A90FB7DD}">
      <dgm:prSet/>
      <dgm:spPr/>
      <dgm:t>
        <a:bodyPr/>
        <a:lstStyle/>
        <a:p>
          <a:endParaRPr lang="en-US"/>
        </a:p>
      </dgm:t>
    </dgm:pt>
    <dgm:pt modelId="{25FC1ACA-D283-4B32-8E09-9F6AFD2D2752}" type="pres">
      <dgm:prSet presAssocID="{98105783-1573-432E-A143-1D8C406E183E}" presName="diagram" presStyleCnt="0">
        <dgm:presLayoutVars>
          <dgm:dir/>
          <dgm:resizeHandles val="exact"/>
        </dgm:presLayoutVars>
      </dgm:prSet>
      <dgm:spPr/>
    </dgm:pt>
    <dgm:pt modelId="{95B5DA18-0A48-4CA8-80A4-81BC8549108A}" type="pres">
      <dgm:prSet presAssocID="{484A5E11-BCEF-421A-8EA5-1B5067D549A4}" presName="node" presStyleLbl="node1" presStyleIdx="0" presStyleCnt="11">
        <dgm:presLayoutVars>
          <dgm:bulletEnabled val="1"/>
        </dgm:presLayoutVars>
      </dgm:prSet>
      <dgm:spPr/>
    </dgm:pt>
    <dgm:pt modelId="{56EC3895-4295-45C0-9A5F-9D698CC6E6C7}" type="pres">
      <dgm:prSet presAssocID="{CED84B45-048F-40C7-BA99-694691F0A1C4}" presName="sibTrans" presStyleCnt="0"/>
      <dgm:spPr/>
    </dgm:pt>
    <dgm:pt modelId="{CA6D263F-4017-45E1-85E9-FF5043301A41}" type="pres">
      <dgm:prSet presAssocID="{FAB816FD-651F-4B0F-B848-2726B88ED3A3}" presName="node" presStyleLbl="node1" presStyleIdx="1" presStyleCnt="11">
        <dgm:presLayoutVars>
          <dgm:bulletEnabled val="1"/>
        </dgm:presLayoutVars>
      </dgm:prSet>
      <dgm:spPr/>
    </dgm:pt>
    <dgm:pt modelId="{ED643E2F-31B2-4F1E-8C3D-576576A417E5}" type="pres">
      <dgm:prSet presAssocID="{7E9A7722-E039-4F28-BFD4-B08CEF61FDF2}" presName="sibTrans" presStyleCnt="0"/>
      <dgm:spPr/>
    </dgm:pt>
    <dgm:pt modelId="{D0BB6EBB-A281-4444-B881-303488ABEEFA}" type="pres">
      <dgm:prSet presAssocID="{F67C942B-2D98-4031-A154-BDDFE0443B12}" presName="node" presStyleLbl="node1" presStyleIdx="2" presStyleCnt="11">
        <dgm:presLayoutVars>
          <dgm:bulletEnabled val="1"/>
        </dgm:presLayoutVars>
      </dgm:prSet>
      <dgm:spPr/>
    </dgm:pt>
    <dgm:pt modelId="{90C4CF05-3AC3-4306-9A87-051659D88DEE}" type="pres">
      <dgm:prSet presAssocID="{84B930F5-8087-490F-A308-B364752E730C}" presName="sibTrans" presStyleCnt="0"/>
      <dgm:spPr/>
    </dgm:pt>
    <dgm:pt modelId="{060AE0DB-CAC2-4277-AC9B-DB2AF1AD6833}" type="pres">
      <dgm:prSet presAssocID="{964B84B9-0940-4AE3-9DDA-9E3A66C8ED89}" presName="node" presStyleLbl="node1" presStyleIdx="3" presStyleCnt="11">
        <dgm:presLayoutVars>
          <dgm:bulletEnabled val="1"/>
        </dgm:presLayoutVars>
      </dgm:prSet>
      <dgm:spPr/>
    </dgm:pt>
    <dgm:pt modelId="{187B56AA-A749-4106-8AA7-86AE56CF74C9}" type="pres">
      <dgm:prSet presAssocID="{EE96AF7B-8E8A-4F27-BF79-1034C3DFF4EF}" presName="sibTrans" presStyleCnt="0"/>
      <dgm:spPr/>
    </dgm:pt>
    <dgm:pt modelId="{86A8D34D-9A10-428F-B4E0-B24BE2368ADB}" type="pres">
      <dgm:prSet presAssocID="{4851A689-924A-48FC-9A7D-2ED33CC2FB26}" presName="node" presStyleLbl="node1" presStyleIdx="4" presStyleCnt="11">
        <dgm:presLayoutVars>
          <dgm:bulletEnabled val="1"/>
        </dgm:presLayoutVars>
      </dgm:prSet>
      <dgm:spPr/>
    </dgm:pt>
    <dgm:pt modelId="{1EBA31EB-7AA4-4E13-96F3-0E93166D1061}" type="pres">
      <dgm:prSet presAssocID="{C17E02BC-9DE2-4136-9EDF-D6102004BA06}" presName="sibTrans" presStyleCnt="0"/>
      <dgm:spPr/>
    </dgm:pt>
    <dgm:pt modelId="{0885BDD1-9958-427C-B157-F1BC6B431D0C}" type="pres">
      <dgm:prSet presAssocID="{1F7350D8-3D5C-4982-A656-894F989130D9}" presName="node" presStyleLbl="node1" presStyleIdx="5" presStyleCnt="11">
        <dgm:presLayoutVars>
          <dgm:bulletEnabled val="1"/>
        </dgm:presLayoutVars>
      </dgm:prSet>
      <dgm:spPr/>
    </dgm:pt>
    <dgm:pt modelId="{80074F23-B33E-4BCF-8575-43A2C74EDE22}" type="pres">
      <dgm:prSet presAssocID="{65F1A9C5-9495-4B31-9DB7-2EDD8BF9001C}" presName="sibTrans" presStyleCnt="0"/>
      <dgm:spPr/>
    </dgm:pt>
    <dgm:pt modelId="{9CE77BA6-8A28-498C-9279-261C1EEEBA64}" type="pres">
      <dgm:prSet presAssocID="{05A36582-204A-4557-984F-55A967596089}" presName="node" presStyleLbl="node1" presStyleIdx="6" presStyleCnt="11">
        <dgm:presLayoutVars>
          <dgm:bulletEnabled val="1"/>
        </dgm:presLayoutVars>
      </dgm:prSet>
      <dgm:spPr/>
    </dgm:pt>
    <dgm:pt modelId="{84BC7C30-2AAA-4E28-A3EE-A05D6D914C45}" type="pres">
      <dgm:prSet presAssocID="{8389CB85-DE37-47D4-AE2C-4A653A6EB810}" presName="sibTrans" presStyleCnt="0"/>
      <dgm:spPr/>
    </dgm:pt>
    <dgm:pt modelId="{051B2EFF-6E56-4093-A05C-278631460D9E}" type="pres">
      <dgm:prSet presAssocID="{5433C4B7-063C-4C20-8B44-C4CE1CF4EC5D}" presName="node" presStyleLbl="node1" presStyleIdx="7" presStyleCnt="11">
        <dgm:presLayoutVars>
          <dgm:bulletEnabled val="1"/>
        </dgm:presLayoutVars>
      </dgm:prSet>
      <dgm:spPr/>
    </dgm:pt>
    <dgm:pt modelId="{6D97C4AC-6427-4A65-908E-BFA57963F3A6}" type="pres">
      <dgm:prSet presAssocID="{DF649BD9-3627-48D3-A50C-B00719521DA5}" presName="sibTrans" presStyleCnt="0"/>
      <dgm:spPr/>
    </dgm:pt>
    <dgm:pt modelId="{22F45BFF-71C9-4C6D-B81B-BC25233F13B6}" type="pres">
      <dgm:prSet presAssocID="{7FCA622A-0A72-4041-9C11-2F8EEED4761A}" presName="node" presStyleLbl="node1" presStyleIdx="8" presStyleCnt="11">
        <dgm:presLayoutVars>
          <dgm:bulletEnabled val="1"/>
        </dgm:presLayoutVars>
      </dgm:prSet>
      <dgm:spPr/>
    </dgm:pt>
    <dgm:pt modelId="{102C2325-F93F-40F6-BD99-10EA1B578198}" type="pres">
      <dgm:prSet presAssocID="{1750728A-8647-4630-8935-80832876D0AB}" presName="sibTrans" presStyleCnt="0"/>
      <dgm:spPr/>
    </dgm:pt>
    <dgm:pt modelId="{25796BEA-327F-46D8-BE19-2E2135CDBB62}" type="pres">
      <dgm:prSet presAssocID="{BFC3512B-E1D9-4537-A39B-C1FFC69F9609}" presName="node" presStyleLbl="node1" presStyleIdx="9" presStyleCnt="11">
        <dgm:presLayoutVars>
          <dgm:bulletEnabled val="1"/>
        </dgm:presLayoutVars>
      </dgm:prSet>
      <dgm:spPr/>
    </dgm:pt>
    <dgm:pt modelId="{D70CDB79-04D6-4941-A2A2-AC68DEF0A0AC}" type="pres">
      <dgm:prSet presAssocID="{6B5DBE72-523B-4DF1-B803-FB9D64E5AE0A}" presName="sibTrans" presStyleCnt="0"/>
      <dgm:spPr/>
    </dgm:pt>
    <dgm:pt modelId="{6D178569-9CA0-4873-94B3-F1877ED1996A}" type="pres">
      <dgm:prSet presAssocID="{8A71BBF8-D501-450E-98FB-F8C33DB2D21E}" presName="node" presStyleLbl="node1" presStyleIdx="10" presStyleCnt="11">
        <dgm:presLayoutVars>
          <dgm:bulletEnabled val="1"/>
        </dgm:presLayoutVars>
      </dgm:prSet>
      <dgm:spPr/>
    </dgm:pt>
  </dgm:ptLst>
  <dgm:cxnLst>
    <dgm:cxn modelId="{4D908C01-4DBE-49E4-A864-22CD0997DE27}" type="presOf" srcId="{05A36582-204A-4557-984F-55A967596089}" destId="{9CE77BA6-8A28-498C-9279-261C1EEEBA64}" srcOrd="0" destOrd="0" presId="urn:microsoft.com/office/officeart/2005/8/layout/default"/>
    <dgm:cxn modelId="{A55D0309-E818-484F-BBF1-5DECA7437D8D}" type="presOf" srcId="{7FCA622A-0A72-4041-9C11-2F8EEED4761A}" destId="{22F45BFF-71C9-4C6D-B81B-BC25233F13B6}" srcOrd="0" destOrd="0" presId="urn:microsoft.com/office/officeart/2005/8/layout/default"/>
    <dgm:cxn modelId="{3C96940C-0FEF-4751-B0CC-55D770963AF2}" type="presOf" srcId="{4851A689-924A-48FC-9A7D-2ED33CC2FB26}" destId="{86A8D34D-9A10-428F-B4E0-B24BE2368ADB}" srcOrd="0" destOrd="0" presId="urn:microsoft.com/office/officeart/2005/8/layout/default"/>
    <dgm:cxn modelId="{726D600D-A7FC-419F-93AF-FFF8B8032853}" srcId="{98105783-1573-432E-A143-1D8C406E183E}" destId="{BFC3512B-E1D9-4537-A39B-C1FFC69F9609}" srcOrd="9" destOrd="0" parTransId="{C556F952-E20D-47F3-8E47-C4926AB6C7DD}" sibTransId="{6B5DBE72-523B-4DF1-B803-FB9D64E5AE0A}"/>
    <dgm:cxn modelId="{A0E46721-972A-4DE3-806D-12FE5D0FE287}" srcId="{98105783-1573-432E-A143-1D8C406E183E}" destId="{1F7350D8-3D5C-4982-A656-894F989130D9}" srcOrd="5" destOrd="0" parTransId="{5153FD25-1719-4B2F-B65F-1DC9B26FAF17}" sibTransId="{65F1A9C5-9495-4B31-9DB7-2EDD8BF9001C}"/>
    <dgm:cxn modelId="{2298352F-CE64-486A-8D91-0DA818D31640}" srcId="{98105783-1573-432E-A143-1D8C406E183E}" destId="{484A5E11-BCEF-421A-8EA5-1B5067D549A4}" srcOrd="0" destOrd="0" parTransId="{03BE06E4-55BC-4A3D-8467-DA85AEAACCFD}" sibTransId="{CED84B45-048F-40C7-BA99-694691F0A1C4}"/>
    <dgm:cxn modelId="{30E73740-B119-43C6-BB6D-C75DEF6355D2}" type="presOf" srcId="{964B84B9-0940-4AE3-9DDA-9E3A66C8ED89}" destId="{060AE0DB-CAC2-4277-AC9B-DB2AF1AD6833}" srcOrd="0" destOrd="0" presId="urn:microsoft.com/office/officeart/2005/8/layout/default"/>
    <dgm:cxn modelId="{2080625D-3647-4EC2-BC35-8AE2A90FB7DD}" srcId="{98105783-1573-432E-A143-1D8C406E183E}" destId="{8A71BBF8-D501-450E-98FB-F8C33DB2D21E}" srcOrd="10" destOrd="0" parTransId="{9F699410-3D20-44D9-9C50-555FA15AC2E8}" sibTransId="{52DD08BD-DF6F-4582-81C6-6ADA1C3F65BF}"/>
    <dgm:cxn modelId="{A97A6B5E-C9A4-41BB-AFE9-A1034E952F7E}" type="presOf" srcId="{484A5E11-BCEF-421A-8EA5-1B5067D549A4}" destId="{95B5DA18-0A48-4CA8-80A4-81BC8549108A}" srcOrd="0" destOrd="0" presId="urn:microsoft.com/office/officeart/2005/8/layout/default"/>
    <dgm:cxn modelId="{8714E16B-1D88-4B38-BBBD-6D3762CAC8EF}" srcId="{98105783-1573-432E-A143-1D8C406E183E}" destId="{4851A689-924A-48FC-9A7D-2ED33CC2FB26}" srcOrd="4" destOrd="0" parTransId="{3654ACF9-CD88-4C8C-92C2-90D2B7A2AA64}" sibTransId="{C17E02BC-9DE2-4136-9EDF-D6102004BA06}"/>
    <dgm:cxn modelId="{791A0E4E-C20C-467A-B1C8-A2646AAF6F70}" type="presOf" srcId="{8A71BBF8-D501-450E-98FB-F8C33DB2D21E}" destId="{6D178569-9CA0-4873-94B3-F1877ED1996A}" srcOrd="0" destOrd="0" presId="urn:microsoft.com/office/officeart/2005/8/layout/default"/>
    <dgm:cxn modelId="{30AF6951-4849-4650-AF88-D5985352CE28}" type="presOf" srcId="{FAB816FD-651F-4B0F-B848-2726B88ED3A3}" destId="{CA6D263F-4017-45E1-85E9-FF5043301A41}" srcOrd="0" destOrd="0" presId="urn:microsoft.com/office/officeart/2005/8/layout/default"/>
    <dgm:cxn modelId="{EE0F4D55-EDC6-4AEB-A990-6354AB2CCA1D}" type="presOf" srcId="{98105783-1573-432E-A143-1D8C406E183E}" destId="{25FC1ACA-D283-4B32-8E09-9F6AFD2D2752}" srcOrd="0" destOrd="0" presId="urn:microsoft.com/office/officeart/2005/8/layout/default"/>
    <dgm:cxn modelId="{76F8D175-916B-4602-831E-92642008D902}" type="presOf" srcId="{5433C4B7-063C-4C20-8B44-C4CE1CF4EC5D}" destId="{051B2EFF-6E56-4093-A05C-278631460D9E}" srcOrd="0" destOrd="0" presId="urn:microsoft.com/office/officeart/2005/8/layout/default"/>
    <dgm:cxn modelId="{16E5ED58-4286-42AD-95B7-F6F9EF760172}" srcId="{98105783-1573-432E-A143-1D8C406E183E}" destId="{05A36582-204A-4557-984F-55A967596089}" srcOrd="6" destOrd="0" parTransId="{CDC9EBF1-BA7A-4288-B5E6-FF70EAA793C8}" sibTransId="{8389CB85-DE37-47D4-AE2C-4A653A6EB810}"/>
    <dgm:cxn modelId="{10C5945A-61C7-45DE-8FE2-ED6FA26A6B14}" type="presOf" srcId="{BFC3512B-E1D9-4537-A39B-C1FFC69F9609}" destId="{25796BEA-327F-46D8-BE19-2E2135CDBB62}" srcOrd="0" destOrd="0" presId="urn:microsoft.com/office/officeart/2005/8/layout/default"/>
    <dgm:cxn modelId="{25D35692-394D-4106-AE8C-F697E0EDFC85}" srcId="{98105783-1573-432E-A143-1D8C406E183E}" destId="{7FCA622A-0A72-4041-9C11-2F8EEED4761A}" srcOrd="8" destOrd="0" parTransId="{9C792A93-FD90-4093-AF43-D9702898A01B}" sibTransId="{1750728A-8647-4630-8935-80832876D0AB}"/>
    <dgm:cxn modelId="{F1D9B99A-A702-418B-8485-36613DE232B2}" type="presOf" srcId="{1F7350D8-3D5C-4982-A656-894F989130D9}" destId="{0885BDD1-9958-427C-B157-F1BC6B431D0C}" srcOrd="0" destOrd="0" presId="urn:microsoft.com/office/officeart/2005/8/layout/default"/>
    <dgm:cxn modelId="{38F6B8CF-EACE-4DCF-A96B-171E9AD19B32}" srcId="{98105783-1573-432E-A143-1D8C406E183E}" destId="{F67C942B-2D98-4031-A154-BDDFE0443B12}" srcOrd="2" destOrd="0" parTransId="{E519FC04-90F1-4C5D-9B57-A3B5D58A2E09}" sibTransId="{84B930F5-8087-490F-A308-B364752E730C}"/>
    <dgm:cxn modelId="{7FC0FCD2-978A-446C-9A71-85F3F7C8A1F3}" srcId="{98105783-1573-432E-A143-1D8C406E183E}" destId="{964B84B9-0940-4AE3-9DDA-9E3A66C8ED89}" srcOrd="3" destOrd="0" parTransId="{BA44680F-2035-4E57-B457-BFC6ACC585A0}" sibTransId="{EE96AF7B-8E8A-4F27-BF79-1034C3DFF4EF}"/>
    <dgm:cxn modelId="{01A68FD3-173D-4F1D-8680-2BEE6CED2E5C}" srcId="{98105783-1573-432E-A143-1D8C406E183E}" destId="{FAB816FD-651F-4B0F-B848-2726B88ED3A3}" srcOrd="1" destOrd="0" parTransId="{3EACA94D-A316-47EC-AFDC-939BA8D8F91E}" sibTransId="{7E9A7722-E039-4F28-BFD4-B08CEF61FDF2}"/>
    <dgm:cxn modelId="{E6668BE7-117A-44B0-BBA9-0A37BDFB33D7}" type="presOf" srcId="{F67C942B-2D98-4031-A154-BDDFE0443B12}" destId="{D0BB6EBB-A281-4444-B881-303488ABEEFA}" srcOrd="0" destOrd="0" presId="urn:microsoft.com/office/officeart/2005/8/layout/default"/>
    <dgm:cxn modelId="{207D02F3-BCCE-46AF-8F6D-E199F1364FBE}" srcId="{98105783-1573-432E-A143-1D8C406E183E}" destId="{5433C4B7-063C-4C20-8B44-C4CE1CF4EC5D}" srcOrd="7" destOrd="0" parTransId="{44FB5A25-8CCF-48A3-902F-BB8380388E3D}" sibTransId="{DF649BD9-3627-48D3-A50C-B00719521DA5}"/>
    <dgm:cxn modelId="{820079A9-5858-436C-BAA9-E32907C18E51}" type="presParOf" srcId="{25FC1ACA-D283-4B32-8E09-9F6AFD2D2752}" destId="{95B5DA18-0A48-4CA8-80A4-81BC8549108A}" srcOrd="0" destOrd="0" presId="urn:microsoft.com/office/officeart/2005/8/layout/default"/>
    <dgm:cxn modelId="{4ADB8133-EC80-4E37-A2AA-AC4429761DB8}" type="presParOf" srcId="{25FC1ACA-D283-4B32-8E09-9F6AFD2D2752}" destId="{56EC3895-4295-45C0-9A5F-9D698CC6E6C7}" srcOrd="1" destOrd="0" presId="urn:microsoft.com/office/officeart/2005/8/layout/default"/>
    <dgm:cxn modelId="{2FB9D601-6BAE-4211-AED2-57C6EC55BFC7}" type="presParOf" srcId="{25FC1ACA-D283-4B32-8E09-9F6AFD2D2752}" destId="{CA6D263F-4017-45E1-85E9-FF5043301A41}" srcOrd="2" destOrd="0" presId="urn:microsoft.com/office/officeart/2005/8/layout/default"/>
    <dgm:cxn modelId="{23CB0380-D58A-4062-9937-ED0FDECECFBB}" type="presParOf" srcId="{25FC1ACA-D283-4B32-8E09-9F6AFD2D2752}" destId="{ED643E2F-31B2-4F1E-8C3D-576576A417E5}" srcOrd="3" destOrd="0" presId="urn:microsoft.com/office/officeart/2005/8/layout/default"/>
    <dgm:cxn modelId="{8AC441D7-02AE-4CF6-A9D6-FBFA0B97B5E7}" type="presParOf" srcId="{25FC1ACA-D283-4B32-8E09-9F6AFD2D2752}" destId="{D0BB6EBB-A281-4444-B881-303488ABEEFA}" srcOrd="4" destOrd="0" presId="urn:microsoft.com/office/officeart/2005/8/layout/default"/>
    <dgm:cxn modelId="{7DB01B00-21A3-4645-9BF5-00AA9502352F}" type="presParOf" srcId="{25FC1ACA-D283-4B32-8E09-9F6AFD2D2752}" destId="{90C4CF05-3AC3-4306-9A87-051659D88DEE}" srcOrd="5" destOrd="0" presId="urn:microsoft.com/office/officeart/2005/8/layout/default"/>
    <dgm:cxn modelId="{D5B6241C-E3D8-4144-BDFC-870089368620}" type="presParOf" srcId="{25FC1ACA-D283-4B32-8E09-9F6AFD2D2752}" destId="{060AE0DB-CAC2-4277-AC9B-DB2AF1AD6833}" srcOrd="6" destOrd="0" presId="urn:microsoft.com/office/officeart/2005/8/layout/default"/>
    <dgm:cxn modelId="{A68801DC-93BB-4A9B-9E75-611C8DB49E4C}" type="presParOf" srcId="{25FC1ACA-D283-4B32-8E09-9F6AFD2D2752}" destId="{187B56AA-A749-4106-8AA7-86AE56CF74C9}" srcOrd="7" destOrd="0" presId="urn:microsoft.com/office/officeart/2005/8/layout/default"/>
    <dgm:cxn modelId="{F6E5E272-A799-45FE-99BB-101FCB1092F8}" type="presParOf" srcId="{25FC1ACA-D283-4B32-8E09-9F6AFD2D2752}" destId="{86A8D34D-9A10-428F-B4E0-B24BE2368ADB}" srcOrd="8" destOrd="0" presId="urn:microsoft.com/office/officeart/2005/8/layout/default"/>
    <dgm:cxn modelId="{4584C62E-1C48-4553-AA5B-2A027AE81B72}" type="presParOf" srcId="{25FC1ACA-D283-4B32-8E09-9F6AFD2D2752}" destId="{1EBA31EB-7AA4-4E13-96F3-0E93166D1061}" srcOrd="9" destOrd="0" presId="urn:microsoft.com/office/officeart/2005/8/layout/default"/>
    <dgm:cxn modelId="{0940E0CC-BCE0-408C-9AE1-CC916ED712AC}" type="presParOf" srcId="{25FC1ACA-D283-4B32-8E09-9F6AFD2D2752}" destId="{0885BDD1-9958-427C-B157-F1BC6B431D0C}" srcOrd="10" destOrd="0" presId="urn:microsoft.com/office/officeart/2005/8/layout/default"/>
    <dgm:cxn modelId="{E5071D54-76EA-4FD8-8FD1-29DE846AC8B3}" type="presParOf" srcId="{25FC1ACA-D283-4B32-8E09-9F6AFD2D2752}" destId="{80074F23-B33E-4BCF-8575-43A2C74EDE22}" srcOrd="11" destOrd="0" presId="urn:microsoft.com/office/officeart/2005/8/layout/default"/>
    <dgm:cxn modelId="{8848D5EB-A55E-41F5-9C74-6534CA826A9C}" type="presParOf" srcId="{25FC1ACA-D283-4B32-8E09-9F6AFD2D2752}" destId="{9CE77BA6-8A28-498C-9279-261C1EEEBA64}" srcOrd="12" destOrd="0" presId="urn:microsoft.com/office/officeart/2005/8/layout/default"/>
    <dgm:cxn modelId="{ACD26B62-5381-4176-8088-CA9BB9598542}" type="presParOf" srcId="{25FC1ACA-D283-4B32-8E09-9F6AFD2D2752}" destId="{84BC7C30-2AAA-4E28-A3EE-A05D6D914C45}" srcOrd="13" destOrd="0" presId="urn:microsoft.com/office/officeart/2005/8/layout/default"/>
    <dgm:cxn modelId="{EED20818-0343-42D2-9ECE-DBCFD2C99AC0}" type="presParOf" srcId="{25FC1ACA-D283-4B32-8E09-9F6AFD2D2752}" destId="{051B2EFF-6E56-4093-A05C-278631460D9E}" srcOrd="14" destOrd="0" presId="urn:microsoft.com/office/officeart/2005/8/layout/default"/>
    <dgm:cxn modelId="{ADB29860-4D98-487A-B380-B70524AEBE0F}" type="presParOf" srcId="{25FC1ACA-D283-4B32-8E09-9F6AFD2D2752}" destId="{6D97C4AC-6427-4A65-908E-BFA57963F3A6}" srcOrd="15" destOrd="0" presId="urn:microsoft.com/office/officeart/2005/8/layout/default"/>
    <dgm:cxn modelId="{9EF5FAB7-736B-49D7-9EAF-086CCDAD0788}" type="presParOf" srcId="{25FC1ACA-D283-4B32-8E09-9F6AFD2D2752}" destId="{22F45BFF-71C9-4C6D-B81B-BC25233F13B6}" srcOrd="16" destOrd="0" presId="urn:microsoft.com/office/officeart/2005/8/layout/default"/>
    <dgm:cxn modelId="{CA1269EA-7BAF-4053-94E1-C8E915B88252}" type="presParOf" srcId="{25FC1ACA-D283-4B32-8E09-9F6AFD2D2752}" destId="{102C2325-F93F-40F6-BD99-10EA1B578198}" srcOrd="17" destOrd="0" presId="urn:microsoft.com/office/officeart/2005/8/layout/default"/>
    <dgm:cxn modelId="{6FDF6AC0-80B2-41D1-B187-C0C56B8E3F49}" type="presParOf" srcId="{25FC1ACA-D283-4B32-8E09-9F6AFD2D2752}" destId="{25796BEA-327F-46D8-BE19-2E2135CDBB62}" srcOrd="18" destOrd="0" presId="urn:microsoft.com/office/officeart/2005/8/layout/default"/>
    <dgm:cxn modelId="{0D105513-80ED-47A3-90E1-ADA2658CE2DF}" type="presParOf" srcId="{25FC1ACA-D283-4B32-8E09-9F6AFD2D2752}" destId="{D70CDB79-04D6-4941-A2A2-AC68DEF0A0AC}" srcOrd="19" destOrd="0" presId="urn:microsoft.com/office/officeart/2005/8/layout/default"/>
    <dgm:cxn modelId="{8F2A609E-0966-4C24-89CB-54C357B4F22E}" type="presParOf" srcId="{25FC1ACA-D283-4B32-8E09-9F6AFD2D2752}" destId="{6D178569-9CA0-4873-94B3-F1877ED1996A}" srcOrd="20"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A0A42EC-F7C7-43B2-ADD1-CDA2E8780B89}" type="doc">
      <dgm:prSet loTypeId="urn:microsoft.com/office/officeart/2005/8/layout/process2" loCatId="process" qsTypeId="urn:microsoft.com/office/officeart/2005/8/quickstyle/simple1" qsCatId="simple" csTypeId="urn:microsoft.com/office/officeart/2005/8/colors/colorful2" csCatId="colorful" phldr="1"/>
      <dgm:spPr/>
      <dgm:t>
        <a:bodyPr/>
        <a:lstStyle/>
        <a:p>
          <a:endParaRPr lang="en-US"/>
        </a:p>
      </dgm:t>
    </dgm:pt>
    <dgm:pt modelId="{800A63B8-C771-4DB4-BC2F-9D2809DE6A48}">
      <dgm:prSet phldrT="[Text]" phldr="0"/>
      <dgm:spPr/>
      <dgm:t>
        <a:bodyPr/>
        <a:lstStyle/>
        <a:p>
          <a:pPr rtl="0"/>
          <a:r>
            <a:rPr lang="en-US" dirty="0">
              <a:latin typeface="Bierstadt"/>
            </a:rPr>
            <a:t>Talk with your parents or guardians about your pathway plans</a:t>
          </a:r>
          <a:endParaRPr lang="en-US" dirty="0"/>
        </a:p>
      </dgm:t>
    </dgm:pt>
    <dgm:pt modelId="{78983F8B-6729-4D28-9321-2A6D9B870633}" type="parTrans" cxnId="{D0F88386-EE12-402B-837B-014FA1D567DD}">
      <dgm:prSet/>
      <dgm:spPr/>
      <dgm:t>
        <a:bodyPr/>
        <a:lstStyle/>
        <a:p>
          <a:endParaRPr lang="en-US"/>
        </a:p>
      </dgm:t>
    </dgm:pt>
    <dgm:pt modelId="{29CD63CE-8FB9-46CD-8407-402EDDD39406}" type="sibTrans" cxnId="{D0F88386-EE12-402B-837B-014FA1D567DD}">
      <dgm:prSet/>
      <dgm:spPr/>
      <dgm:t>
        <a:bodyPr/>
        <a:lstStyle/>
        <a:p>
          <a:endParaRPr lang="en-US"/>
        </a:p>
      </dgm:t>
    </dgm:pt>
    <dgm:pt modelId="{AFDC0F2B-E936-4DAD-900B-C2CF166DD84A}">
      <dgm:prSet phldrT="[Text]" phldr="0"/>
      <dgm:spPr/>
      <dgm:t>
        <a:bodyPr/>
        <a:lstStyle/>
        <a:p>
          <a:pPr rtl="0"/>
          <a:r>
            <a:rPr lang="en-US" dirty="0">
              <a:latin typeface="Bierstadt"/>
            </a:rPr>
            <a:t>Consider your goals for after high school</a:t>
          </a:r>
          <a:endParaRPr lang="en-US" dirty="0"/>
        </a:p>
      </dgm:t>
    </dgm:pt>
    <dgm:pt modelId="{B8C5FECB-FA7A-40AB-B256-999511D40F43}" type="parTrans" cxnId="{DB5DFDFA-71FC-4FA7-BDEC-B853162BA530}">
      <dgm:prSet/>
      <dgm:spPr/>
      <dgm:t>
        <a:bodyPr/>
        <a:lstStyle/>
        <a:p>
          <a:endParaRPr lang="en-US"/>
        </a:p>
      </dgm:t>
    </dgm:pt>
    <dgm:pt modelId="{7964CEC8-4023-4D44-9599-AA0A19987043}" type="sibTrans" cxnId="{DB5DFDFA-71FC-4FA7-BDEC-B853162BA530}">
      <dgm:prSet/>
      <dgm:spPr/>
      <dgm:t>
        <a:bodyPr/>
        <a:lstStyle/>
        <a:p>
          <a:endParaRPr lang="en-US"/>
        </a:p>
      </dgm:t>
    </dgm:pt>
    <dgm:pt modelId="{202320BA-13EA-4EA3-9F86-7806AB2F1E3C}">
      <dgm:prSet phldrT="[Text]" phldr="0"/>
      <dgm:spPr/>
      <dgm:t>
        <a:bodyPr/>
        <a:lstStyle/>
        <a:p>
          <a:pPr rtl="0"/>
          <a:r>
            <a:rPr lang="en-US" dirty="0">
              <a:latin typeface="Bierstadt"/>
            </a:rPr>
            <a:t>Determine if you will need to repeat a course or attend credit recovery</a:t>
          </a:r>
          <a:endParaRPr lang="en-US" dirty="0"/>
        </a:p>
      </dgm:t>
    </dgm:pt>
    <dgm:pt modelId="{ED01F8DF-A261-4896-A241-25197C931167}" type="parTrans" cxnId="{B57B8F3E-2487-4A26-9340-A4DDBD5D8672}">
      <dgm:prSet/>
      <dgm:spPr/>
      <dgm:t>
        <a:bodyPr/>
        <a:lstStyle/>
        <a:p>
          <a:endParaRPr lang="en-US"/>
        </a:p>
      </dgm:t>
    </dgm:pt>
    <dgm:pt modelId="{976F073F-3F9E-4CA5-893F-F8730E0537EA}" type="sibTrans" cxnId="{B57B8F3E-2487-4A26-9340-A4DDBD5D8672}">
      <dgm:prSet/>
      <dgm:spPr/>
      <dgm:t>
        <a:bodyPr/>
        <a:lstStyle/>
        <a:p>
          <a:endParaRPr lang="en-US"/>
        </a:p>
      </dgm:t>
    </dgm:pt>
    <dgm:pt modelId="{E9D4369F-76D8-4655-B1B4-E615CF2D11EF}">
      <dgm:prSet phldrT="[Text]" phldr="0"/>
      <dgm:spPr/>
      <dgm:t>
        <a:bodyPr/>
        <a:lstStyle/>
        <a:p>
          <a:pPr rtl="0"/>
          <a:r>
            <a:rPr lang="en-US" dirty="0">
              <a:latin typeface="Bierstadt"/>
            </a:rPr>
            <a:t>Ask about Summer School</a:t>
          </a:r>
          <a:endParaRPr lang="en-US" dirty="0"/>
        </a:p>
      </dgm:t>
    </dgm:pt>
    <dgm:pt modelId="{FE91A91C-CEFE-412A-A15D-4EFF19CD7BCD}" type="parTrans" cxnId="{D79A08CA-1D13-4104-B242-8E64A33BC724}">
      <dgm:prSet/>
      <dgm:spPr/>
      <dgm:t>
        <a:bodyPr/>
        <a:lstStyle/>
        <a:p>
          <a:endParaRPr lang="en-US"/>
        </a:p>
      </dgm:t>
    </dgm:pt>
    <dgm:pt modelId="{2BB210FB-CA6F-4999-9D72-327C7D55948E}" type="sibTrans" cxnId="{D79A08CA-1D13-4104-B242-8E64A33BC724}">
      <dgm:prSet/>
      <dgm:spPr/>
      <dgm:t>
        <a:bodyPr/>
        <a:lstStyle/>
        <a:p>
          <a:endParaRPr lang="en-US"/>
        </a:p>
      </dgm:t>
    </dgm:pt>
    <dgm:pt modelId="{899D5FF8-CCFC-4840-B685-EB6CBE2A7D13}">
      <dgm:prSet phldrT="[Text]" phldr="0"/>
      <dgm:spPr/>
      <dgm:t>
        <a:bodyPr/>
        <a:lstStyle/>
        <a:p>
          <a:pPr rtl="0"/>
          <a:r>
            <a:rPr lang="en-US" dirty="0">
              <a:latin typeface="Bierstadt"/>
            </a:rPr>
            <a:t>Make your course selections on </a:t>
          </a:r>
          <a:r>
            <a:rPr lang="en-US" dirty="0" err="1">
              <a:latin typeface="Bierstadt"/>
            </a:rPr>
            <a:t>myBlueprint</a:t>
          </a:r>
          <a:r>
            <a:rPr lang="en-US" dirty="0">
              <a:latin typeface="Bierstadt"/>
            </a:rPr>
            <a:t> with your homeroom class when called down. </a:t>
          </a:r>
          <a:endParaRPr lang="en-US" dirty="0"/>
        </a:p>
      </dgm:t>
    </dgm:pt>
    <dgm:pt modelId="{1ADB6301-1410-4E05-8D46-11877726DA43}" type="parTrans" cxnId="{E1532943-18C8-45B1-944A-D56C45976DB6}">
      <dgm:prSet/>
      <dgm:spPr/>
      <dgm:t>
        <a:bodyPr/>
        <a:lstStyle/>
        <a:p>
          <a:endParaRPr lang="en-US"/>
        </a:p>
      </dgm:t>
    </dgm:pt>
    <dgm:pt modelId="{86F0CFC6-1C1E-4815-BBFA-07D930DCF0E6}" type="sibTrans" cxnId="{E1532943-18C8-45B1-944A-D56C45976DB6}">
      <dgm:prSet/>
      <dgm:spPr/>
      <dgm:t>
        <a:bodyPr/>
        <a:lstStyle/>
        <a:p>
          <a:endParaRPr lang="en-US"/>
        </a:p>
      </dgm:t>
    </dgm:pt>
    <dgm:pt modelId="{CD64512D-7EC8-404F-9AC2-D9D40E28D036}">
      <dgm:prSet phldrT="[Text]" phldr="0"/>
      <dgm:spPr/>
      <dgm:t>
        <a:bodyPr/>
        <a:lstStyle/>
        <a:p>
          <a:pPr rtl="0"/>
          <a:r>
            <a:rPr lang="en-US" dirty="0">
              <a:latin typeface="Bierstadt"/>
            </a:rPr>
            <a:t>Course selection is due by Feb. 28th</a:t>
          </a:r>
          <a:endParaRPr lang="en-US" dirty="0"/>
        </a:p>
      </dgm:t>
    </dgm:pt>
    <dgm:pt modelId="{951E15D2-7377-4347-86A0-C3748661AF69}" type="parTrans" cxnId="{6FE5A881-3B6E-489B-88E3-6BA495C73881}">
      <dgm:prSet/>
      <dgm:spPr/>
      <dgm:t>
        <a:bodyPr/>
        <a:lstStyle/>
        <a:p>
          <a:endParaRPr lang="en-US"/>
        </a:p>
      </dgm:t>
    </dgm:pt>
    <dgm:pt modelId="{03594490-4110-4583-913B-9C893CE05BDB}" type="sibTrans" cxnId="{6FE5A881-3B6E-489B-88E3-6BA495C73881}">
      <dgm:prSet/>
      <dgm:spPr/>
      <dgm:t>
        <a:bodyPr/>
        <a:lstStyle/>
        <a:p>
          <a:endParaRPr lang="en-US"/>
        </a:p>
      </dgm:t>
    </dgm:pt>
    <dgm:pt modelId="{3582BC31-B3FF-4EB5-91EB-67CC301E63E6}" type="pres">
      <dgm:prSet presAssocID="{1A0A42EC-F7C7-43B2-ADD1-CDA2E8780B89}" presName="linearFlow" presStyleCnt="0">
        <dgm:presLayoutVars>
          <dgm:resizeHandles val="exact"/>
        </dgm:presLayoutVars>
      </dgm:prSet>
      <dgm:spPr/>
    </dgm:pt>
    <dgm:pt modelId="{E5039A5C-FA78-44AC-8968-E5607EA42EC9}" type="pres">
      <dgm:prSet presAssocID="{800A63B8-C771-4DB4-BC2F-9D2809DE6A48}" presName="node" presStyleLbl="node1" presStyleIdx="0" presStyleCnt="3">
        <dgm:presLayoutVars>
          <dgm:bulletEnabled val="1"/>
        </dgm:presLayoutVars>
      </dgm:prSet>
      <dgm:spPr/>
    </dgm:pt>
    <dgm:pt modelId="{9AA03578-69B1-4186-B5CD-53A71903D604}" type="pres">
      <dgm:prSet presAssocID="{29CD63CE-8FB9-46CD-8407-402EDDD39406}" presName="sibTrans" presStyleLbl="sibTrans2D1" presStyleIdx="0" presStyleCnt="2"/>
      <dgm:spPr/>
    </dgm:pt>
    <dgm:pt modelId="{31818C54-1AE7-4970-A5B1-1531E01624F6}" type="pres">
      <dgm:prSet presAssocID="{29CD63CE-8FB9-46CD-8407-402EDDD39406}" presName="connectorText" presStyleLbl="sibTrans2D1" presStyleIdx="0" presStyleCnt="2"/>
      <dgm:spPr/>
    </dgm:pt>
    <dgm:pt modelId="{F4EADCE3-778F-4CF9-9A11-EE360F9949AC}" type="pres">
      <dgm:prSet presAssocID="{202320BA-13EA-4EA3-9F86-7806AB2F1E3C}" presName="node" presStyleLbl="node1" presStyleIdx="1" presStyleCnt="3">
        <dgm:presLayoutVars>
          <dgm:bulletEnabled val="1"/>
        </dgm:presLayoutVars>
      </dgm:prSet>
      <dgm:spPr/>
    </dgm:pt>
    <dgm:pt modelId="{5A4EC44B-B707-4B6C-9AB4-49F1C2890CAE}" type="pres">
      <dgm:prSet presAssocID="{976F073F-3F9E-4CA5-893F-F8730E0537EA}" presName="sibTrans" presStyleLbl="sibTrans2D1" presStyleIdx="1" presStyleCnt="2"/>
      <dgm:spPr/>
    </dgm:pt>
    <dgm:pt modelId="{BB328231-2402-4A26-AC6D-6C21AEA09A3F}" type="pres">
      <dgm:prSet presAssocID="{976F073F-3F9E-4CA5-893F-F8730E0537EA}" presName="connectorText" presStyleLbl="sibTrans2D1" presStyleIdx="1" presStyleCnt="2"/>
      <dgm:spPr/>
    </dgm:pt>
    <dgm:pt modelId="{632932C3-9D94-4D41-AC4A-B4017B96B2B8}" type="pres">
      <dgm:prSet presAssocID="{899D5FF8-CCFC-4840-B685-EB6CBE2A7D13}" presName="node" presStyleLbl="node1" presStyleIdx="2" presStyleCnt="3">
        <dgm:presLayoutVars>
          <dgm:bulletEnabled val="1"/>
        </dgm:presLayoutVars>
      </dgm:prSet>
      <dgm:spPr/>
    </dgm:pt>
  </dgm:ptLst>
  <dgm:cxnLst>
    <dgm:cxn modelId="{1E52C007-B992-4022-A774-5EF7D69AA53D}" type="presOf" srcId="{29CD63CE-8FB9-46CD-8407-402EDDD39406}" destId="{9AA03578-69B1-4186-B5CD-53A71903D604}" srcOrd="0" destOrd="0" presId="urn:microsoft.com/office/officeart/2005/8/layout/process2"/>
    <dgm:cxn modelId="{179A3B14-3F37-47F4-B722-07135C41532D}" type="presOf" srcId="{800A63B8-C771-4DB4-BC2F-9D2809DE6A48}" destId="{E5039A5C-FA78-44AC-8968-E5607EA42EC9}" srcOrd="0" destOrd="0" presId="urn:microsoft.com/office/officeart/2005/8/layout/process2"/>
    <dgm:cxn modelId="{0D0CEF14-BBB7-4A01-BF16-EB6F96D53547}" type="presOf" srcId="{AFDC0F2B-E936-4DAD-900B-C2CF166DD84A}" destId="{E5039A5C-FA78-44AC-8968-E5607EA42EC9}" srcOrd="0" destOrd="1" presId="urn:microsoft.com/office/officeart/2005/8/layout/process2"/>
    <dgm:cxn modelId="{5385891A-D313-44F9-BC9E-CF467A917556}" type="presOf" srcId="{899D5FF8-CCFC-4840-B685-EB6CBE2A7D13}" destId="{632932C3-9D94-4D41-AC4A-B4017B96B2B8}" srcOrd="0" destOrd="0" presId="urn:microsoft.com/office/officeart/2005/8/layout/process2"/>
    <dgm:cxn modelId="{44E6581C-E93B-4761-8EF7-3647B9180042}" type="presOf" srcId="{29CD63CE-8FB9-46CD-8407-402EDDD39406}" destId="{31818C54-1AE7-4970-A5B1-1531E01624F6}" srcOrd="1" destOrd="0" presId="urn:microsoft.com/office/officeart/2005/8/layout/process2"/>
    <dgm:cxn modelId="{703DA727-8882-4A35-B5C8-306F23F32CED}" type="presOf" srcId="{976F073F-3F9E-4CA5-893F-F8730E0537EA}" destId="{5A4EC44B-B707-4B6C-9AB4-49F1C2890CAE}" srcOrd="0" destOrd="0" presId="urn:microsoft.com/office/officeart/2005/8/layout/process2"/>
    <dgm:cxn modelId="{B57B8F3E-2487-4A26-9340-A4DDBD5D8672}" srcId="{1A0A42EC-F7C7-43B2-ADD1-CDA2E8780B89}" destId="{202320BA-13EA-4EA3-9F86-7806AB2F1E3C}" srcOrd="1" destOrd="0" parTransId="{ED01F8DF-A261-4896-A241-25197C931167}" sibTransId="{976F073F-3F9E-4CA5-893F-F8730E0537EA}"/>
    <dgm:cxn modelId="{E1532943-18C8-45B1-944A-D56C45976DB6}" srcId="{1A0A42EC-F7C7-43B2-ADD1-CDA2E8780B89}" destId="{899D5FF8-CCFC-4840-B685-EB6CBE2A7D13}" srcOrd="2" destOrd="0" parTransId="{1ADB6301-1410-4E05-8D46-11877726DA43}" sibTransId="{86F0CFC6-1C1E-4815-BBFA-07D930DCF0E6}"/>
    <dgm:cxn modelId="{6FE5A881-3B6E-489B-88E3-6BA495C73881}" srcId="{899D5FF8-CCFC-4840-B685-EB6CBE2A7D13}" destId="{CD64512D-7EC8-404F-9AC2-D9D40E28D036}" srcOrd="0" destOrd="0" parTransId="{951E15D2-7377-4347-86A0-C3748661AF69}" sibTransId="{03594490-4110-4583-913B-9C893CE05BDB}"/>
    <dgm:cxn modelId="{8F2C9884-9FB0-4D42-AC4D-FEF008D90A6F}" type="presOf" srcId="{1A0A42EC-F7C7-43B2-ADD1-CDA2E8780B89}" destId="{3582BC31-B3FF-4EB5-91EB-67CC301E63E6}" srcOrd="0" destOrd="0" presId="urn:microsoft.com/office/officeart/2005/8/layout/process2"/>
    <dgm:cxn modelId="{D0F88386-EE12-402B-837B-014FA1D567DD}" srcId="{1A0A42EC-F7C7-43B2-ADD1-CDA2E8780B89}" destId="{800A63B8-C771-4DB4-BC2F-9D2809DE6A48}" srcOrd="0" destOrd="0" parTransId="{78983F8B-6729-4D28-9321-2A6D9B870633}" sibTransId="{29CD63CE-8FB9-46CD-8407-402EDDD39406}"/>
    <dgm:cxn modelId="{D06882A0-BC8F-43A7-908F-E4797A750D28}" type="presOf" srcId="{CD64512D-7EC8-404F-9AC2-D9D40E28D036}" destId="{632932C3-9D94-4D41-AC4A-B4017B96B2B8}" srcOrd="0" destOrd="1" presId="urn:microsoft.com/office/officeart/2005/8/layout/process2"/>
    <dgm:cxn modelId="{6AA041B7-AEE9-454F-B86C-CE5F2BA7F898}" type="presOf" srcId="{202320BA-13EA-4EA3-9F86-7806AB2F1E3C}" destId="{F4EADCE3-778F-4CF9-9A11-EE360F9949AC}" srcOrd="0" destOrd="0" presId="urn:microsoft.com/office/officeart/2005/8/layout/process2"/>
    <dgm:cxn modelId="{DAA11FC2-4214-435B-81A1-1B12E1E12C8E}" type="presOf" srcId="{976F073F-3F9E-4CA5-893F-F8730E0537EA}" destId="{BB328231-2402-4A26-AC6D-6C21AEA09A3F}" srcOrd="1" destOrd="0" presId="urn:microsoft.com/office/officeart/2005/8/layout/process2"/>
    <dgm:cxn modelId="{9C85FCC3-6370-4DD9-A663-BAC2D4F5C375}" type="presOf" srcId="{E9D4369F-76D8-4655-B1B4-E615CF2D11EF}" destId="{F4EADCE3-778F-4CF9-9A11-EE360F9949AC}" srcOrd="0" destOrd="1" presId="urn:microsoft.com/office/officeart/2005/8/layout/process2"/>
    <dgm:cxn modelId="{D79A08CA-1D13-4104-B242-8E64A33BC724}" srcId="{202320BA-13EA-4EA3-9F86-7806AB2F1E3C}" destId="{E9D4369F-76D8-4655-B1B4-E615CF2D11EF}" srcOrd="0" destOrd="0" parTransId="{FE91A91C-CEFE-412A-A15D-4EFF19CD7BCD}" sibTransId="{2BB210FB-CA6F-4999-9D72-327C7D55948E}"/>
    <dgm:cxn modelId="{DB5DFDFA-71FC-4FA7-BDEC-B853162BA530}" srcId="{800A63B8-C771-4DB4-BC2F-9D2809DE6A48}" destId="{AFDC0F2B-E936-4DAD-900B-C2CF166DD84A}" srcOrd="0" destOrd="0" parTransId="{B8C5FECB-FA7A-40AB-B256-999511D40F43}" sibTransId="{7964CEC8-4023-4D44-9599-AA0A19987043}"/>
    <dgm:cxn modelId="{0F1B4894-1171-4364-808C-D2B6F310A122}" type="presParOf" srcId="{3582BC31-B3FF-4EB5-91EB-67CC301E63E6}" destId="{E5039A5C-FA78-44AC-8968-E5607EA42EC9}" srcOrd="0" destOrd="0" presId="urn:microsoft.com/office/officeart/2005/8/layout/process2"/>
    <dgm:cxn modelId="{66994F35-4709-4807-B291-16C3F4811BF9}" type="presParOf" srcId="{3582BC31-B3FF-4EB5-91EB-67CC301E63E6}" destId="{9AA03578-69B1-4186-B5CD-53A71903D604}" srcOrd="1" destOrd="0" presId="urn:microsoft.com/office/officeart/2005/8/layout/process2"/>
    <dgm:cxn modelId="{3F059AF5-FEC2-450D-96E0-EB2B3955EC4A}" type="presParOf" srcId="{9AA03578-69B1-4186-B5CD-53A71903D604}" destId="{31818C54-1AE7-4970-A5B1-1531E01624F6}" srcOrd="0" destOrd="0" presId="urn:microsoft.com/office/officeart/2005/8/layout/process2"/>
    <dgm:cxn modelId="{AB0A068A-8F68-4982-9EEA-944F89082183}" type="presParOf" srcId="{3582BC31-B3FF-4EB5-91EB-67CC301E63E6}" destId="{F4EADCE3-778F-4CF9-9A11-EE360F9949AC}" srcOrd="2" destOrd="0" presId="urn:microsoft.com/office/officeart/2005/8/layout/process2"/>
    <dgm:cxn modelId="{F236F4B7-1D34-406C-B845-F31CCE690F43}" type="presParOf" srcId="{3582BC31-B3FF-4EB5-91EB-67CC301E63E6}" destId="{5A4EC44B-B707-4B6C-9AB4-49F1C2890CAE}" srcOrd="3" destOrd="0" presId="urn:microsoft.com/office/officeart/2005/8/layout/process2"/>
    <dgm:cxn modelId="{EE1DC5DA-D050-4F1E-AA8F-B2F5790569C4}" type="presParOf" srcId="{5A4EC44B-B707-4B6C-9AB4-49F1C2890CAE}" destId="{BB328231-2402-4A26-AC6D-6C21AEA09A3F}" srcOrd="0" destOrd="0" presId="urn:microsoft.com/office/officeart/2005/8/layout/process2"/>
    <dgm:cxn modelId="{46F0BB2E-04CF-4901-8431-BEC9927D33F1}" type="presParOf" srcId="{3582BC31-B3FF-4EB5-91EB-67CC301E63E6}" destId="{632932C3-9D94-4D41-AC4A-B4017B96B2B8}" srcOrd="4" destOrd="0" presId="urn:microsoft.com/office/officeart/2005/8/layout/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3CE2D0-04DF-41E4-B68F-CA0A0867A328}">
      <dsp:nvSpPr>
        <dsp:cNvPr id="0" name=""/>
        <dsp:cNvSpPr/>
      </dsp:nvSpPr>
      <dsp:spPr>
        <a:xfrm>
          <a:off x="0" y="64323"/>
          <a:ext cx="5832133" cy="1681948"/>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defRPr cap="all"/>
          </a:pPr>
          <a:r>
            <a:rPr lang="en-US" sz="2400" kern="1200"/>
            <a:t>You will be writing the OSSLT Literacy Test next year in Grade 10. </a:t>
          </a:r>
        </a:p>
      </dsp:txBody>
      <dsp:txXfrm>
        <a:off x="82106" y="146429"/>
        <a:ext cx="5667921" cy="1517736"/>
      </dsp:txXfrm>
    </dsp:sp>
    <dsp:sp modelId="{A1EA5DD1-14EE-4219-8CB5-AA63435CA39A}">
      <dsp:nvSpPr>
        <dsp:cNvPr id="0" name=""/>
        <dsp:cNvSpPr/>
      </dsp:nvSpPr>
      <dsp:spPr>
        <a:xfrm>
          <a:off x="0" y="1815391"/>
          <a:ext cx="5832133" cy="1681948"/>
        </a:xfrm>
        <a:prstGeom prst="roundRect">
          <a:avLst/>
        </a:prstGeom>
        <a:gradFill rotWithShape="0">
          <a:gsLst>
            <a:gs pos="0">
              <a:schemeClr val="accent2">
                <a:hueOff val="-5184504"/>
                <a:satOff val="-10204"/>
                <a:lumOff val="6372"/>
                <a:alphaOff val="0"/>
                <a:satMod val="103000"/>
                <a:lumMod val="102000"/>
                <a:tint val="94000"/>
              </a:schemeClr>
            </a:gs>
            <a:gs pos="50000">
              <a:schemeClr val="accent2">
                <a:hueOff val="-5184504"/>
                <a:satOff val="-10204"/>
                <a:lumOff val="6372"/>
                <a:alphaOff val="0"/>
                <a:satMod val="110000"/>
                <a:lumMod val="100000"/>
                <a:shade val="100000"/>
              </a:schemeClr>
            </a:gs>
            <a:gs pos="100000">
              <a:schemeClr val="accent2">
                <a:hueOff val="-5184504"/>
                <a:satOff val="-10204"/>
                <a:lumOff val="6372"/>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defRPr cap="all"/>
          </a:pPr>
          <a:r>
            <a:rPr lang="en-US" sz="2400" kern="1200"/>
            <a:t>If you are successful on the test, you will have met your Literacy Requirement for Graduation.</a:t>
          </a:r>
        </a:p>
      </dsp:txBody>
      <dsp:txXfrm>
        <a:off x="82106" y="1897497"/>
        <a:ext cx="5667921" cy="1517736"/>
      </dsp:txXfrm>
    </dsp:sp>
    <dsp:sp modelId="{9FBD0C0A-235D-4F43-97EC-A5CA8D4F5AF3}">
      <dsp:nvSpPr>
        <dsp:cNvPr id="0" name=""/>
        <dsp:cNvSpPr/>
      </dsp:nvSpPr>
      <dsp:spPr>
        <a:xfrm>
          <a:off x="0" y="3566460"/>
          <a:ext cx="5832133" cy="1681948"/>
        </a:xfrm>
        <a:prstGeom prst="roundRect">
          <a:avLst/>
        </a:prstGeom>
        <a:gradFill rotWithShape="0">
          <a:gsLst>
            <a:gs pos="0">
              <a:schemeClr val="accent2">
                <a:hueOff val="-10369007"/>
                <a:satOff val="-20408"/>
                <a:lumOff val="12745"/>
                <a:alphaOff val="0"/>
                <a:satMod val="103000"/>
                <a:lumMod val="102000"/>
                <a:tint val="94000"/>
              </a:schemeClr>
            </a:gs>
            <a:gs pos="50000">
              <a:schemeClr val="accent2">
                <a:hueOff val="-10369007"/>
                <a:satOff val="-20408"/>
                <a:lumOff val="12745"/>
                <a:alphaOff val="0"/>
                <a:satMod val="110000"/>
                <a:lumMod val="100000"/>
                <a:shade val="100000"/>
              </a:schemeClr>
            </a:gs>
            <a:gs pos="100000">
              <a:schemeClr val="accent2">
                <a:hueOff val="-10369007"/>
                <a:satOff val="-20408"/>
                <a:lumOff val="12745"/>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defRPr cap="all"/>
          </a:pPr>
          <a:r>
            <a:rPr lang="en-US" sz="2400" kern="1200"/>
            <a:t>If you are unsuccessful, you can re-write the test in grade 11 or take the OLC Course in Grade 11 or 12. </a:t>
          </a:r>
        </a:p>
      </dsp:txBody>
      <dsp:txXfrm>
        <a:off x="82106" y="3648566"/>
        <a:ext cx="5667921" cy="151773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6AF7477-9A5B-40B5-BB87-AE0A2B49C675}">
      <dsp:nvSpPr>
        <dsp:cNvPr id="0" name=""/>
        <dsp:cNvSpPr/>
      </dsp:nvSpPr>
      <dsp:spPr>
        <a:xfrm>
          <a:off x="0" y="0"/>
          <a:ext cx="7301068"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4E2AD61-6FC6-4155-B90E-948A26BBBC54}">
      <dsp:nvSpPr>
        <dsp:cNvPr id="0" name=""/>
        <dsp:cNvSpPr/>
      </dsp:nvSpPr>
      <dsp:spPr>
        <a:xfrm>
          <a:off x="0" y="0"/>
          <a:ext cx="7301068" cy="12527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dirty="0"/>
            <a:t>Student who entered grade 9 in 2020-21 school year or later must earn two online learning credits to get your high school diploma. </a:t>
          </a:r>
        </a:p>
      </dsp:txBody>
      <dsp:txXfrm>
        <a:off x="0" y="0"/>
        <a:ext cx="7301068" cy="1252727"/>
      </dsp:txXfrm>
    </dsp:sp>
    <dsp:sp modelId="{9EDFF987-7535-4C90-AD4D-5F8FA889812D}">
      <dsp:nvSpPr>
        <dsp:cNvPr id="0" name=""/>
        <dsp:cNvSpPr/>
      </dsp:nvSpPr>
      <dsp:spPr>
        <a:xfrm>
          <a:off x="0" y="1252728"/>
          <a:ext cx="7301068" cy="0"/>
        </a:xfrm>
        <a:prstGeom prst="line">
          <a:avLst/>
        </a:prstGeom>
        <a:solidFill>
          <a:schemeClr val="accent2">
            <a:hueOff val="-3456336"/>
            <a:satOff val="-6803"/>
            <a:lumOff val="4248"/>
            <a:alphaOff val="0"/>
          </a:schemeClr>
        </a:solidFill>
        <a:ln w="12700" cap="flat" cmpd="sng" algn="ctr">
          <a:solidFill>
            <a:schemeClr val="accent2">
              <a:hueOff val="-3456336"/>
              <a:satOff val="-6803"/>
              <a:lumOff val="424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BD1B691-724F-4A88-AE0C-1994D6792310}">
      <dsp:nvSpPr>
        <dsp:cNvPr id="0" name=""/>
        <dsp:cNvSpPr/>
      </dsp:nvSpPr>
      <dsp:spPr>
        <a:xfrm>
          <a:off x="0" y="1252727"/>
          <a:ext cx="7301068" cy="12527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dirty="0"/>
            <a:t>These online courses are part of the 30 credits needed to graduate.</a:t>
          </a:r>
        </a:p>
      </dsp:txBody>
      <dsp:txXfrm>
        <a:off x="0" y="1252727"/>
        <a:ext cx="7301068" cy="1252727"/>
      </dsp:txXfrm>
    </dsp:sp>
    <dsp:sp modelId="{2BCD02A7-DFCA-464C-9E0A-D9F262B592C2}">
      <dsp:nvSpPr>
        <dsp:cNvPr id="0" name=""/>
        <dsp:cNvSpPr/>
      </dsp:nvSpPr>
      <dsp:spPr>
        <a:xfrm>
          <a:off x="0" y="2505456"/>
          <a:ext cx="7301068" cy="0"/>
        </a:xfrm>
        <a:prstGeom prst="line">
          <a:avLst/>
        </a:prstGeom>
        <a:solidFill>
          <a:schemeClr val="accent2">
            <a:hueOff val="-6912672"/>
            <a:satOff val="-13605"/>
            <a:lumOff val="8497"/>
            <a:alphaOff val="0"/>
          </a:schemeClr>
        </a:solidFill>
        <a:ln w="12700" cap="flat" cmpd="sng" algn="ctr">
          <a:solidFill>
            <a:schemeClr val="accent2">
              <a:hueOff val="-6912672"/>
              <a:satOff val="-13605"/>
              <a:lumOff val="8497"/>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52B104C-8C48-4306-8269-0F67D972F6C1}">
      <dsp:nvSpPr>
        <dsp:cNvPr id="0" name=""/>
        <dsp:cNvSpPr/>
      </dsp:nvSpPr>
      <dsp:spPr>
        <a:xfrm>
          <a:off x="0" y="2505455"/>
          <a:ext cx="7301068" cy="12527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dirty="0"/>
            <a:t>There are many online learning opportunities to take online courses in grade 11 or 12. </a:t>
          </a:r>
        </a:p>
      </dsp:txBody>
      <dsp:txXfrm>
        <a:off x="0" y="2505455"/>
        <a:ext cx="7301068" cy="1252727"/>
      </dsp:txXfrm>
    </dsp:sp>
    <dsp:sp modelId="{483806B8-5F0C-4DA4-A990-41BE7791C8E0}">
      <dsp:nvSpPr>
        <dsp:cNvPr id="0" name=""/>
        <dsp:cNvSpPr/>
      </dsp:nvSpPr>
      <dsp:spPr>
        <a:xfrm>
          <a:off x="0" y="3758184"/>
          <a:ext cx="7301068" cy="0"/>
        </a:xfrm>
        <a:prstGeom prst="line">
          <a:avLst/>
        </a:prstGeom>
        <a:solidFill>
          <a:schemeClr val="accent2">
            <a:hueOff val="-10369007"/>
            <a:satOff val="-20408"/>
            <a:lumOff val="12745"/>
            <a:alphaOff val="0"/>
          </a:schemeClr>
        </a:solidFill>
        <a:ln w="12700" cap="flat" cmpd="sng" algn="ctr">
          <a:solidFill>
            <a:schemeClr val="accent2">
              <a:hueOff val="-10369007"/>
              <a:satOff val="-20408"/>
              <a:lumOff val="12745"/>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32CECCA-86CC-435B-88B3-C5425F63C70F}">
      <dsp:nvSpPr>
        <dsp:cNvPr id="0" name=""/>
        <dsp:cNvSpPr/>
      </dsp:nvSpPr>
      <dsp:spPr>
        <a:xfrm>
          <a:off x="0" y="3758183"/>
          <a:ext cx="7301068" cy="125272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US" sz="2000" kern="1200" dirty="0"/>
            <a:t>You can </a:t>
          </a:r>
          <a:r>
            <a:rPr lang="en-US" sz="2000" b="1" kern="1200" dirty="0"/>
            <a:t>OPT-OUT</a:t>
          </a:r>
          <a:r>
            <a:rPr lang="en-US" sz="2000" kern="1200" dirty="0"/>
            <a:t> of this requirement. In grade 12, if you have not completed two online learning credits, the guidance team will provide you with a form to be signed by your parents or guardians. </a:t>
          </a:r>
        </a:p>
      </dsp:txBody>
      <dsp:txXfrm>
        <a:off x="0" y="3758183"/>
        <a:ext cx="7301068" cy="125272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83CC183-B805-4794-A2F8-519BA88F5D5E}">
      <dsp:nvSpPr>
        <dsp:cNvPr id="0" name=""/>
        <dsp:cNvSpPr/>
      </dsp:nvSpPr>
      <dsp:spPr>
        <a:xfrm>
          <a:off x="0" y="43433"/>
          <a:ext cx="4672584" cy="671580"/>
        </a:xfrm>
        <a:prstGeom prst="roundRect">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rtl="0">
            <a:lnSpc>
              <a:spcPct val="90000"/>
            </a:lnSpc>
            <a:spcBef>
              <a:spcPct val="0"/>
            </a:spcBef>
            <a:spcAft>
              <a:spcPct val="35000"/>
            </a:spcAft>
            <a:buNone/>
          </a:pPr>
          <a:r>
            <a:rPr lang="en-US" sz="2800" b="1" kern="1200" dirty="0">
              <a:latin typeface="Bierstadt"/>
            </a:rPr>
            <a:t>English</a:t>
          </a:r>
          <a:r>
            <a:rPr lang="en-US" sz="2800" kern="1200" dirty="0">
              <a:latin typeface="Bierstadt"/>
            </a:rPr>
            <a:t> ENG 2D/2P/2L</a:t>
          </a:r>
          <a:endParaRPr lang="en-US" sz="2800" kern="1200" dirty="0"/>
        </a:p>
      </dsp:txBody>
      <dsp:txXfrm>
        <a:off x="32784" y="76217"/>
        <a:ext cx="4607016" cy="606012"/>
      </dsp:txXfrm>
    </dsp:sp>
    <dsp:sp modelId="{0E86FC76-F656-4DF6-99E5-CF379115DC14}">
      <dsp:nvSpPr>
        <dsp:cNvPr id="0" name=""/>
        <dsp:cNvSpPr/>
      </dsp:nvSpPr>
      <dsp:spPr>
        <a:xfrm>
          <a:off x="0" y="795654"/>
          <a:ext cx="4672584" cy="671580"/>
        </a:xfrm>
        <a:prstGeom prst="roundRect">
          <a:avLst/>
        </a:prstGeom>
        <a:gradFill rotWithShape="0">
          <a:gsLst>
            <a:gs pos="0">
              <a:schemeClr val="accent5">
                <a:hueOff val="2093851"/>
                <a:satOff val="224"/>
                <a:lumOff val="-4314"/>
                <a:alphaOff val="0"/>
                <a:satMod val="103000"/>
                <a:lumMod val="102000"/>
                <a:tint val="94000"/>
              </a:schemeClr>
            </a:gs>
            <a:gs pos="50000">
              <a:schemeClr val="accent5">
                <a:hueOff val="2093851"/>
                <a:satOff val="224"/>
                <a:lumOff val="-4314"/>
                <a:alphaOff val="0"/>
                <a:satMod val="110000"/>
                <a:lumMod val="100000"/>
                <a:shade val="100000"/>
              </a:schemeClr>
            </a:gs>
            <a:gs pos="100000">
              <a:schemeClr val="accent5">
                <a:hueOff val="2093851"/>
                <a:satOff val="224"/>
                <a:lumOff val="-4314"/>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rtl="0">
            <a:lnSpc>
              <a:spcPct val="90000"/>
            </a:lnSpc>
            <a:spcBef>
              <a:spcPct val="0"/>
            </a:spcBef>
            <a:spcAft>
              <a:spcPct val="35000"/>
            </a:spcAft>
            <a:buNone/>
          </a:pPr>
          <a:r>
            <a:rPr lang="en-US" sz="2800" b="1" kern="1200" dirty="0">
              <a:latin typeface="Bierstadt"/>
            </a:rPr>
            <a:t>Math </a:t>
          </a:r>
          <a:r>
            <a:rPr lang="en-US" sz="2800" kern="1200" dirty="0">
              <a:latin typeface="Bierstadt"/>
            </a:rPr>
            <a:t>MFM /MPM 2D/2P/2L</a:t>
          </a:r>
          <a:endParaRPr lang="en-US" sz="2800" kern="1200" dirty="0"/>
        </a:p>
      </dsp:txBody>
      <dsp:txXfrm>
        <a:off x="32784" y="828438"/>
        <a:ext cx="4607016" cy="606012"/>
      </dsp:txXfrm>
    </dsp:sp>
    <dsp:sp modelId="{62917446-7842-495D-9E1A-448CC7115C0C}">
      <dsp:nvSpPr>
        <dsp:cNvPr id="0" name=""/>
        <dsp:cNvSpPr/>
      </dsp:nvSpPr>
      <dsp:spPr>
        <a:xfrm>
          <a:off x="0" y="1547874"/>
          <a:ext cx="4672584" cy="671580"/>
        </a:xfrm>
        <a:prstGeom prst="roundRect">
          <a:avLst/>
        </a:prstGeom>
        <a:gradFill rotWithShape="0">
          <a:gsLst>
            <a:gs pos="0">
              <a:schemeClr val="accent5">
                <a:hueOff val="4187701"/>
                <a:satOff val="449"/>
                <a:lumOff val="-8628"/>
                <a:alphaOff val="0"/>
                <a:satMod val="103000"/>
                <a:lumMod val="102000"/>
                <a:tint val="94000"/>
              </a:schemeClr>
            </a:gs>
            <a:gs pos="50000">
              <a:schemeClr val="accent5">
                <a:hueOff val="4187701"/>
                <a:satOff val="449"/>
                <a:lumOff val="-8628"/>
                <a:alphaOff val="0"/>
                <a:satMod val="110000"/>
                <a:lumMod val="100000"/>
                <a:shade val="100000"/>
              </a:schemeClr>
            </a:gs>
            <a:gs pos="100000">
              <a:schemeClr val="accent5">
                <a:hueOff val="4187701"/>
                <a:satOff val="449"/>
                <a:lumOff val="-8628"/>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rtl="0">
            <a:lnSpc>
              <a:spcPct val="90000"/>
            </a:lnSpc>
            <a:spcBef>
              <a:spcPct val="0"/>
            </a:spcBef>
            <a:spcAft>
              <a:spcPct val="35000"/>
            </a:spcAft>
            <a:buNone/>
          </a:pPr>
          <a:r>
            <a:rPr lang="en-US" sz="2800" b="1" kern="1200" dirty="0">
              <a:latin typeface="Bierstadt"/>
            </a:rPr>
            <a:t>History</a:t>
          </a:r>
          <a:r>
            <a:rPr lang="en-US" sz="2800" kern="1200" dirty="0">
              <a:latin typeface="Bierstadt"/>
            </a:rPr>
            <a:t> CHC 2D/2P</a:t>
          </a:r>
          <a:endParaRPr lang="en-US" sz="2800" kern="1200" dirty="0"/>
        </a:p>
      </dsp:txBody>
      <dsp:txXfrm>
        <a:off x="32784" y="1580658"/>
        <a:ext cx="4607016" cy="606012"/>
      </dsp:txXfrm>
    </dsp:sp>
    <dsp:sp modelId="{99042428-C43F-461C-A57C-66B1C0A7059C}">
      <dsp:nvSpPr>
        <dsp:cNvPr id="0" name=""/>
        <dsp:cNvSpPr/>
      </dsp:nvSpPr>
      <dsp:spPr>
        <a:xfrm>
          <a:off x="0" y="2300094"/>
          <a:ext cx="4672584" cy="671580"/>
        </a:xfrm>
        <a:prstGeom prst="roundRect">
          <a:avLst/>
        </a:prstGeom>
        <a:gradFill rotWithShape="0">
          <a:gsLst>
            <a:gs pos="0">
              <a:schemeClr val="accent5">
                <a:hueOff val="6281552"/>
                <a:satOff val="673"/>
                <a:lumOff val="-12942"/>
                <a:alphaOff val="0"/>
                <a:satMod val="103000"/>
                <a:lumMod val="102000"/>
                <a:tint val="94000"/>
              </a:schemeClr>
            </a:gs>
            <a:gs pos="50000">
              <a:schemeClr val="accent5">
                <a:hueOff val="6281552"/>
                <a:satOff val="673"/>
                <a:lumOff val="-12942"/>
                <a:alphaOff val="0"/>
                <a:satMod val="110000"/>
                <a:lumMod val="100000"/>
                <a:shade val="100000"/>
              </a:schemeClr>
            </a:gs>
            <a:gs pos="100000">
              <a:schemeClr val="accent5">
                <a:hueOff val="6281552"/>
                <a:satOff val="673"/>
                <a:lumOff val="-12942"/>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rtl="0">
            <a:lnSpc>
              <a:spcPct val="90000"/>
            </a:lnSpc>
            <a:spcBef>
              <a:spcPct val="0"/>
            </a:spcBef>
            <a:spcAft>
              <a:spcPct val="35000"/>
            </a:spcAft>
            <a:buNone/>
          </a:pPr>
          <a:r>
            <a:rPr lang="en-US" sz="2800" b="1" kern="1200" dirty="0">
              <a:latin typeface="Bierstadt"/>
            </a:rPr>
            <a:t>Science</a:t>
          </a:r>
          <a:r>
            <a:rPr lang="en-US" sz="2800" kern="1200" dirty="0">
              <a:latin typeface="Bierstadt"/>
            </a:rPr>
            <a:t> SNC 2D/2P/2L</a:t>
          </a:r>
          <a:endParaRPr lang="en-US" sz="2800" kern="1200" dirty="0"/>
        </a:p>
      </dsp:txBody>
      <dsp:txXfrm>
        <a:off x="32784" y="2332878"/>
        <a:ext cx="4607016" cy="606012"/>
      </dsp:txXfrm>
    </dsp:sp>
    <dsp:sp modelId="{2C13631D-448A-43D5-857C-3A86F7BE9DC1}">
      <dsp:nvSpPr>
        <dsp:cNvPr id="0" name=""/>
        <dsp:cNvSpPr/>
      </dsp:nvSpPr>
      <dsp:spPr>
        <a:xfrm>
          <a:off x="0" y="3052313"/>
          <a:ext cx="4672584" cy="671580"/>
        </a:xfrm>
        <a:prstGeom prst="roundRect">
          <a:avLst/>
        </a:prstGeom>
        <a:gradFill rotWithShape="0">
          <a:gsLst>
            <a:gs pos="0">
              <a:schemeClr val="accent5">
                <a:hueOff val="8375403"/>
                <a:satOff val="897"/>
                <a:lumOff val="-17256"/>
                <a:alphaOff val="0"/>
                <a:satMod val="103000"/>
                <a:lumMod val="102000"/>
                <a:tint val="94000"/>
              </a:schemeClr>
            </a:gs>
            <a:gs pos="50000">
              <a:schemeClr val="accent5">
                <a:hueOff val="8375403"/>
                <a:satOff val="897"/>
                <a:lumOff val="-17256"/>
                <a:alphaOff val="0"/>
                <a:satMod val="110000"/>
                <a:lumMod val="100000"/>
                <a:shade val="100000"/>
              </a:schemeClr>
            </a:gs>
            <a:gs pos="100000">
              <a:schemeClr val="accent5">
                <a:hueOff val="8375403"/>
                <a:satOff val="897"/>
                <a:lumOff val="-17256"/>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rtl="0">
            <a:lnSpc>
              <a:spcPct val="90000"/>
            </a:lnSpc>
            <a:spcBef>
              <a:spcPct val="0"/>
            </a:spcBef>
            <a:spcAft>
              <a:spcPct val="35000"/>
            </a:spcAft>
            <a:buNone/>
          </a:pPr>
          <a:r>
            <a:rPr lang="en-US" sz="2800" b="1" kern="1200" dirty="0">
              <a:latin typeface="Bierstadt"/>
            </a:rPr>
            <a:t>Civics/Careers </a:t>
          </a:r>
          <a:r>
            <a:rPr lang="en-US" sz="2800" kern="1200" dirty="0">
              <a:latin typeface="Bierstadt"/>
            </a:rPr>
            <a:t>CHV/GLC </a:t>
          </a:r>
          <a:endParaRPr lang="en-US" sz="2800" kern="1200" dirty="0"/>
        </a:p>
      </dsp:txBody>
      <dsp:txXfrm>
        <a:off x="32784" y="3085097"/>
        <a:ext cx="4607016" cy="60601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5B5DA18-0A48-4CA8-80A4-81BC8549108A}">
      <dsp:nvSpPr>
        <dsp:cNvPr id="0" name=""/>
        <dsp:cNvSpPr/>
      </dsp:nvSpPr>
      <dsp:spPr>
        <a:xfrm>
          <a:off x="105863" y="1739"/>
          <a:ext cx="1394017" cy="836410"/>
        </a:xfrm>
        <a:prstGeom prst="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rtl="0">
            <a:lnSpc>
              <a:spcPct val="90000"/>
            </a:lnSpc>
            <a:spcBef>
              <a:spcPct val="0"/>
            </a:spcBef>
            <a:spcAft>
              <a:spcPct val="35000"/>
            </a:spcAft>
            <a:buNone/>
          </a:pPr>
          <a:r>
            <a:rPr lang="en-US" sz="1500" kern="1200" dirty="0">
              <a:latin typeface="Bierstadt"/>
            </a:rPr>
            <a:t>Transportation - TTJ20</a:t>
          </a:r>
          <a:endParaRPr lang="en-US" sz="1500" kern="1200" dirty="0"/>
        </a:p>
      </dsp:txBody>
      <dsp:txXfrm>
        <a:off x="105863" y="1739"/>
        <a:ext cx="1394017" cy="836410"/>
      </dsp:txXfrm>
    </dsp:sp>
    <dsp:sp modelId="{CA6D263F-4017-45E1-85E9-FF5043301A41}">
      <dsp:nvSpPr>
        <dsp:cNvPr id="0" name=""/>
        <dsp:cNvSpPr/>
      </dsp:nvSpPr>
      <dsp:spPr>
        <a:xfrm>
          <a:off x="1639283" y="1739"/>
          <a:ext cx="1394017" cy="836410"/>
        </a:xfrm>
        <a:prstGeom prst="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rtl="0">
            <a:lnSpc>
              <a:spcPct val="90000"/>
            </a:lnSpc>
            <a:spcBef>
              <a:spcPct val="0"/>
            </a:spcBef>
            <a:spcAft>
              <a:spcPct val="35000"/>
            </a:spcAft>
            <a:buNone/>
          </a:pPr>
          <a:r>
            <a:rPr lang="en-US" sz="1500" kern="1200" dirty="0">
              <a:latin typeface="Bierstadt"/>
            </a:rPr>
            <a:t>Food and Nutrition HFN20</a:t>
          </a:r>
          <a:endParaRPr lang="en-US" sz="1500" kern="1200" dirty="0"/>
        </a:p>
      </dsp:txBody>
      <dsp:txXfrm>
        <a:off x="1639283" y="1739"/>
        <a:ext cx="1394017" cy="836410"/>
      </dsp:txXfrm>
    </dsp:sp>
    <dsp:sp modelId="{D0BB6EBB-A281-4444-B881-303488ABEEFA}">
      <dsp:nvSpPr>
        <dsp:cNvPr id="0" name=""/>
        <dsp:cNvSpPr/>
      </dsp:nvSpPr>
      <dsp:spPr>
        <a:xfrm>
          <a:off x="3172702" y="1739"/>
          <a:ext cx="1394017" cy="836410"/>
        </a:xfrm>
        <a:prstGeom prst="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rtl="0">
            <a:lnSpc>
              <a:spcPct val="90000"/>
            </a:lnSpc>
            <a:spcBef>
              <a:spcPct val="0"/>
            </a:spcBef>
            <a:spcAft>
              <a:spcPct val="35000"/>
            </a:spcAft>
            <a:buNone/>
          </a:pPr>
          <a:r>
            <a:rPr lang="en-US" sz="1500" kern="1200" dirty="0">
              <a:latin typeface="Bierstadt"/>
            </a:rPr>
            <a:t>Construction TCJ20</a:t>
          </a:r>
          <a:endParaRPr lang="en-US" sz="1500" kern="1200" dirty="0"/>
        </a:p>
      </dsp:txBody>
      <dsp:txXfrm>
        <a:off x="3172702" y="1739"/>
        <a:ext cx="1394017" cy="836410"/>
      </dsp:txXfrm>
    </dsp:sp>
    <dsp:sp modelId="{060AE0DB-CAC2-4277-AC9B-DB2AF1AD6833}">
      <dsp:nvSpPr>
        <dsp:cNvPr id="0" name=""/>
        <dsp:cNvSpPr/>
      </dsp:nvSpPr>
      <dsp:spPr>
        <a:xfrm>
          <a:off x="105863" y="977552"/>
          <a:ext cx="1394017" cy="836410"/>
        </a:xfrm>
        <a:prstGeom prst="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rtl="0">
            <a:lnSpc>
              <a:spcPct val="90000"/>
            </a:lnSpc>
            <a:spcBef>
              <a:spcPct val="0"/>
            </a:spcBef>
            <a:spcAft>
              <a:spcPct val="35000"/>
            </a:spcAft>
            <a:buNone/>
          </a:pPr>
          <a:r>
            <a:rPr lang="en-US" sz="1500" kern="1200" dirty="0">
              <a:latin typeface="Bierstadt"/>
            </a:rPr>
            <a:t> Instrumental Music AMU20</a:t>
          </a:r>
          <a:endParaRPr lang="en-US" sz="1500" kern="1200" dirty="0"/>
        </a:p>
      </dsp:txBody>
      <dsp:txXfrm>
        <a:off x="105863" y="977552"/>
        <a:ext cx="1394017" cy="836410"/>
      </dsp:txXfrm>
    </dsp:sp>
    <dsp:sp modelId="{86A8D34D-9A10-428F-B4E0-B24BE2368ADB}">
      <dsp:nvSpPr>
        <dsp:cNvPr id="0" name=""/>
        <dsp:cNvSpPr/>
      </dsp:nvSpPr>
      <dsp:spPr>
        <a:xfrm>
          <a:off x="1639283" y="977552"/>
          <a:ext cx="1394017" cy="836410"/>
        </a:xfrm>
        <a:prstGeom prst="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rtl="0">
            <a:lnSpc>
              <a:spcPct val="90000"/>
            </a:lnSpc>
            <a:spcBef>
              <a:spcPct val="0"/>
            </a:spcBef>
            <a:spcAft>
              <a:spcPct val="35000"/>
            </a:spcAft>
            <a:buNone/>
          </a:pPr>
          <a:r>
            <a:rPr lang="en-US" sz="1500" kern="1200" dirty="0">
              <a:latin typeface="Bierstadt"/>
            </a:rPr>
            <a:t>Guitar AMG20</a:t>
          </a:r>
          <a:endParaRPr lang="en-US" sz="1500" kern="1200" dirty="0"/>
        </a:p>
      </dsp:txBody>
      <dsp:txXfrm>
        <a:off x="1639283" y="977552"/>
        <a:ext cx="1394017" cy="836410"/>
      </dsp:txXfrm>
    </dsp:sp>
    <dsp:sp modelId="{0885BDD1-9958-427C-B157-F1BC6B431D0C}">
      <dsp:nvSpPr>
        <dsp:cNvPr id="0" name=""/>
        <dsp:cNvSpPr/>
      </dsp:nvSpPr>
      <dsp:spPr>
        <a:xfrm>
          <a:off x="3172702" y="977552"/>
          <a:ext cx="1394017" cy="836410"/>
        </a:xfrm>
        <a:prstGeom prst="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rtl="0">
            <a:lnSpc>
              <a:spcPct val="90000"/>
            </a:lnSpc>
            <a:spcBef>
              <a:spcPct val="0"/>
            </a:spcBef>
            <a:spcAft>
              <a:spcPct val="35000"/>
            </a:spcAft>
            <a:buNone/>
          </a:pPr>
          <a:r>
            <a:rPr lang="en-US" sz="1500" kern="1200" dirty="0">
              <a:latin typeface="Bierstadt"/>
            </a:rPr>
            <a:t>Drama ADA20</a:t>
          </a:r>
        </a:p>
      </dsp:txBody>
      <dsp:txXfrm>
        <a:off x="3172702" y="977552"/>
        <a:ext cx="1394017" cy="836410"/>
      </dsp:txXfrm>
    </dsp:sp>
    <dsp:sp modelId="{9CE77BA6-8A28-498C-9279-261C1EEEBA64}">
      <dsp:nvSpPr>
        <dsp:cNvPr id="0" name=""/>
        <dsp:cNvSpPr/>
      </dsp:nvSpPr>
      <dsp:spPr>
        <a:xfrm>
          <a:off x="105863" y="1953364"/>
          <a:ext cx="1394017" cy="836410"/>
        </a:xfrm>
        <a:prstGeom prst="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rtl="0">
            <a:lnSpc>
              <a:spcPct val="90000"/>
            </a:lnSpc>
            <a:spcBef>
              <a:spcPct val="0"/>
            </a:spcBef>
            <a:spcAft>
              <a:spcPct val="35000"/>
            </a:spcAft>
            <a:buNone/>
          </a:pPr>
          <a:r>
            <a:rPr lang="en-US" sz="1500" kern="1200" dirty="0">
              <a:latin typeface="Bierstadt"/>
            </a:rPr>
            <a:t>Art AVI20</a:t>
          </a:r>
        </a:p>
      </dsp:txBody>
      <dsp:txXfrm>
        <a:off x="105863" y="1953364"/>
        <a:ext cx="1394017" cy="836410"/>
      </dsp:txXfrm>
    </dsp:sp>
    <dsp:sp modelId="{051B2EFF-6E56-4093-A05C-278631460D9E}">
      <dsp:nvSpPr>
        <dsp:cNvPr id="0" name=""/>
        <dsp:cNvSpPr/>
      </dsp:nvSpPr>
      <dsp:spPr>
        <a:xfrm>
          <a:off x="1639283" y="1953364"/>
          <a:ext cx="1394017" cy="836410"/>
        </a:xfrm>
        <a:prstGeom prst="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rtl="0">
            <a:lnSpc>
              <a:spcPct val="90000"/>
            </a:lnSpc>
            <a:spcBef>
              <a:spcPct val="0"/>
            </a:spcBef>
            <a:spcAft>
              <a:spcPct val="35000"/>
            </a:spcAft>
            <a:buNone/>
          </a:pPr>
          <a:r>
            <a:rPr lang="en-US" sz="1500" kern="1200" dirty="0">
              <a:latin typeface="Bierstadt"/>
            </a:rPr>
            <a:t>Healthcare Tech TPJ20</a:t>
          </a:r>
        </a:p>
      </dsp:txBody>
      <dsp:txXfrm>
        <a:off x="1639283" y="1953364"/>
        <a:ext cx="1394017" cy="836410"/>
      </dsp:txXfrm>
    </dsp:sp>
    <dsp:sp modelId="{22F45BFF-71C9-4C6D-B81B-BC25233F13B6}">
      <dsp:nvSpPr>
        <dsp:cNvPr id="0" name=""/>
        <dsp:cNvSpPr/>
      </dsp:nvSpPr>
      <dsp:spPr>
        <a:xfrm>
          <a:off x="3172702" y="1953364"/>
          <a:ext cx="1394017" cy="836410"/>
        </a:xfrm>
        <a:prstGeom prst="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rtl="0">
            <a:lnSpc>
              <a:spcPct val="90000"/>
            </a:lnSpc>
            <a:spcBef>
              <a:spcPct val="0"/>
            </a:spcBef>
            <a:spcAft>
              <a:spcPct val="35000"/>
            </a:spcAft>
            <a:buNone/>
          </a:pPr>
          <a:r>
            <a:rPr lang="en-US" sz="1500" kern="1200" dirty="0">
              <a:latin typeface="Bierstadt"/>
            </a:rPr>
            <a:t>Physical Education PPL20</a:t>
          </a:r>
        </a:p>
      </dsp:txBody>
      <dsp:txXfrm>
        <a:off x="3172702" y="1953364"/>
        <a:ext cx="1394017" cy="836410"/>
      </dsp:txXfrm>
    </dsp:sp>
    <dsp:sp modelId="{25796BEA-327F-46D8-BE19-2E2135CDBB62}">
      <dsp:nvSpPr>
        <dsp:cNvPr id="0" name=""/>
        <dsp:cNvSpPr/>
      </dsp:nvSpPr>
      <dsp:spPr>
        <a:xfrm>
          <a:off x="872573" y="2929177"/>
          <a:ext cx="1394017" cy="836410"/>
        </a:xfrm>
        <a:prstGeom prst="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rtl="0">
            <a:lnSpc>
              <a:spcPct val="90000"/>
            </a:lnSpc>
            <a:spcBef>
              <a:spcPct val="0"/>
            </a:spcBef>
            <a:spcAft>
              <a:spcPct val="35000"/>
            </a:spcAft>
            <a:buNone/>
          </a:pPr>
          <a:r>
            <a:rPr lang="en-US" sz="1500" kern="1200" dirty="0">
              <a:latin typeface="Bierstadt"/>
            </a:rPr>
            <a:t>Powerfit PAF20</a:t>
          </a:r>
        </a:p>
      </dsp:txBody>
      <dsp:txXfrm>
        <a:off x="872573" y="2929177"/>
        <a:ext cx="1394017" cy="836410"/>
      </dsp:txXfrm>
    </dsp:sp>
    <dsp:sp modelId="{6D178569-9CA0-4873-94B3-F1877ED1996A}">
      <dsp:nvSpPr>
        <dsp:cNvPr id="0" name=""/>
        <dsp:cNvSpPr/>
      </dsp:nvSpPr>
      <dsp:spPr>
        <a:xfrm>
          <a:off x="2405992" y="2929177"/>
          <a:ext cx="1394017" cy="836410"/>
        </a:xfrm>
        <a:prstGeom prst="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rtl="0">
            <a:lnSpc>
              <a:spcPct val="90000"/>
            </a:lnSpc>
            <a:spcBef>
              <a:spcPct val="0"/>
            </a:spcBef>
            <a:spcAft>
              <a:spcPct val="35000"/>
            </a:spcAft>
            <a:buNone/>
          </a:pPr>
          <a:r>
            <a:rPr lang="en-US" sz="1500" kern="1200" dirty="0">
              <a:latin typeface="Bierstadt"/>
            </a:rPr>
            <a:t>Computer Science ICS20</a:t>
          </a:r>
        </a:p>
      </dsp:txBody>
      <dsp:txXfrm>
        <a:off x="2405992" y="2929177"/>
        <a:ext cx="1394017" cy="83641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039A5C-FA78-44AC-8968-E5607EA42EC9}">
      <dsp:nvSpPr>
        <dsp:cNvPr id="0" name=""/>
        <dsp:cNvSpPr/>
      </dsp:nvSpPr>
      <dsp:spPr>
        <a:xfrm>
          <a:off x="146364" y="0"/>
          <a:ext cx="4728533" cy="1217612"/>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rtl="0">
            <a:lnSpc>
              <a:spcPct val="90000"/>
            </a:lnSpc>
            <a:spcBef>
              <a:spcPct val="0"/>
            </a:spcBef>
            <a:spcAft>
              <a:spcPct val="35000"/>
            </a:spcAft>
            <a:buNone/>
          </a:pPr>
          <a:r>
            <a:rPr lang="en-US" sz="1800" kern="1200" dirty="0">
              <a:latin typeface="Bierstadt"/>
            </a:rPr>
            <a:t>Talk with your parents or guardians about your pathway plans</a:t>
          </a:r>
          <a:endParaRPr lang="en-US" sz="1800" kern="1200" dirty="0"/>
        </a:p>
        <a:p>
          <a:pPr marL="114300" lvl="1" indent="-114300" algn="l" defTabSz="622300" rtl="0">
            <a:lnSpc>
              <a:spcPct val="90000"/>
            </a:lnSpc>
            <a:spcBef>
              <a:spcPct val="0"/>
            </a:spcBef>
            <a:spcAft>
              <a:spcPct val="15000"/>
            </a:spcAft>
            <a:buChar char="•"/>
          </a:pPr>
          <a:r>
            <a:rPr lang="en-US" sz="1400" kern="1200" dirty="0">
              <a:latin typeface="Bierstadt"/>
            </a:rPr>
            <a:t>Consider your goals for after high school</a:t>
          </a:r>
          <a:endParaRPr lang="en-US" sz="1400" kern="1200" dirty="0"/>
        </a:p>
      </dsp:txBody>
      <dsp:txXfrm>
        <a:off x="182027" y="35663"/>
        <a:ext cx="4657207" cy="1146286"/>
      </dsp:txXfrm>
    </dsp:sp>
    <dsp:sp modelId="{9AA03578-69B1-4186-B5CD-53A71903D604}">
      <dsp:nvSpPr>
        <dsp:cNvPr id="0" name=""/>
        <dsp:cNvSpPr/>
      </dsp:nvSpPr>
      <dsp:spPr>
        <a:xfrm rot="5400000">
          <a:off x="2282328" y="1248052"/>
          <a:ext cx="456604" cy="547925"/>
        </a:xfrm>
        <a:prstGeom prs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rot="-5400000">
        <a:off x="2346253" y="1293713"/>
        <a:ext cx="328755" cy="319623"/>
      </dsp:txXfrm>
    </dsp:sp>
    <dsp:sp modelId="{F4EADCE3-778F-4CF9-9A11-EE360F9949AC}">
      <dsp:nvSpPr>
        <dsp:cNvPr id="0" name=""/>
        <dsp:cNvSpPr/>
      </dsp:nvSpPr>
      <dsp:spPr>
        <a:xfrm>
          <a:off x="146364" y="1826418"/>
          <a:ext cx="4728533" cy="1217612"/>
        </a:xfrm>
        <a:prstGeom prst="roundRect">
          <a:avLst>
            <a:gd name="adj" fmla="val 10000"/>
          </a:avLst>
        </a:prstGeom>
        <a:solidFill>
          <a:schemeClr val="accent2">
            <a:hueOff val="-5184504"/>
            <a:satOff val="-10204"/>
            <a:lumOff val="637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rtl="0">
            <a:lnSpc>
              <a:spcPct val="90000"/>
            </a:lnSpc>
            <a:spcBef>
              <a:spcPct val="0"/>
            </a:spcBef>
            <a:spcAft>
              <a:spcPct val="35000"/>
            </a:spcAft>
            <a:buNone/>
          </a:pPr>
          <a:r>
            <a:rPr lang="en-US" sz="1800" kern="1200" dirty="0">
              <a:latin typeface="Bierstadt"/>
            </a:rPr>
            <a:t>Determine if you will need to repeat a course or attend credit recovery</a:t>
          </a:r>
          <a:endParaRPr lang="en-US" sz="1800" kern="1200" dirty="0"/>
        </a:p>
        <a:p>
          <a:pPr marL="114300" lvl="1" indent="-114300" algn="l" defTabSz="622300" rtl="0">
            <a:lnSpc>
              <a:spcPct val="90000"/>
            </a:lnSpc>
            <a:spcBef>
              <a:spcPct val="0"/>
            </a:spcBef>
            <a:spcAft>
              <a:spcPct val="15000"/>
            </a:spcAft>
            <a:buChar char="•"/>
          </a:pPr>
          <a:r>
            <a:rPr lang="en-US" sz="1400" kern="1200" dirty="0">
              <a:latin typeface="Bierstadt"/>
            </a:rPr>
            <a:t>Ask about Summer School</a:t>
          </a:r>
          <a:endParaRPr lang="en-US" sz="1400" kern="1200" dirty="0"/>
        </a:p>
      </dsp:txBody>
      <dsp:txXfrm>
        <a:off x="182027" y="1862081"/>
        <a:ext cx="4657207" cy="1146286"/>
      </dsp:txXfrm>
    </dsp:sp>
    <dsp:sp modelId="{5A4EC44B-B707-4B6C-9AB4-49F1C2890CAE}">
      <dsp:nvSpPr>
        <dsp:cNvPr id="0" name=""/>
        <dsp:cNvSpPr/>
      </dsp:nvSpPr>
      <dsp:spPr>
        <a:xfrm rot="5400000">
          <a:off x="2282328" y="3074471"/>
          <a:ext cx="456604" cy="547925"/>
        </a:xfrm>
        <a:prstGeom prst="rightArrow">
          <a:avLst>
            <a:gd name="adj1" fmla="val 60000"/>
            <a:gd name="adj2" fmla="val 50000"/>
          </a:avLst>
        </a:prstGeom>
        <a:solidFill>
          <a:schemeClr val="accent2">
            <a:hueOff val="-10369007"/>
            <a:satOff val="-20408"/>
            <a:lumOff val="12745"/>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rot="-5400000">
        <a:off x="2346253" y="3120132"/>
        <a:ext cx="328755" cy="319623"/>
      </dsp:txXfrm>
    </dsp:sp>
    <dsp:sp modelId="{632932C3-9D94-4D41-AC4A-B4017B96B2B8}">
      <dsp:nvSpPr>
        <dsp:cNvPr id="0" name=""/>
        <dsp:cNvSpPr/>
      </dsp:nvSpPr>
      <dsp:spPr>
        <a:xfrm>
          <a:off x="146364" y="3652837"/>
          <a:ext cx="4728533" cy="1217612"/>
        </a:xfrm>
        <a:prstGeom prst="roundRect">
          <a:avLst>
            <a:gd name="adj" fmla="val 10000"/>
          </a:avLst>
        </a:prstGeom>
        <a:solidFill>
          <a:schemeClr val="accent2">
            <a:hueOff val="-10369007"/>
            <a:satOff val="-20408"/>
            <a:lumOff val="1274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rtl="0">
            <a:lnSpc>
              <a:spcPct val="90000"/>
            </a:lnSpc>
            <a:spcBef>
              <a:spcPct val="0"/>
            </a:spcBef>
            <a:spcAft>
              <a:spcPct val="35000"/>
            </a:spcAft>
            <a:buNone/>
          </a:pPr>
          <a:r>
            <a:rPr lang="en-US" sz="1800" kern="1200" dirty="0">
              <a:latin typeface="Bierstadt"/>
            </a:rPr>
            <a:t>Make your course selections on </a:t>
          </a:r>
          <a:r>
            <a:rPr lang="en-US" sz="1800" kern="1200" dirty="0" err="1">
              <a:latin typeface="Bierstadt"/>
            </a:rPr>
            <a:t>myBlueprint</a:t>
          </a:r>
          <a:r>
            <a:rPr lang="en-US" sz="1800" kern="1200" dirty="0">
              <a:latin typeface="Bierstadt"/>
            </a:rPr>
            <a:t> with your homeroom class when called down. </a:t>
          </a:r>
          <a:endParaRPr lang="en-US" sz="1800" kern="1200" dirty="0"/>
        </a:p>
        <a:p>
          <a:pPr marL="114300" lvl="1" indent="-114300" algn="l" defTabSz="622300" rtl="0">
            <a:lnSpc>
              <a:spcPct val="90000"/>
            </a:lnSpc>
            <a:spcBef>
              <a:spcPct val="0"/>
            </a:spcBef>
            <a:spcAft>
              <a:spcPct val="15000"/>
            </a:spcAft>
            <a:buChar char="•"/>
          </a:pPr>
          <a:r>
            <a:rPr lang="en-US" sz="1400" kern="1200" dirty="0">
              <a:latin typeface="Bierstadt"/>
            </a:rPr>
            <a:t>Course selection is due by Feb. 28th</a:t>
          </a:r>
          <a:endParaRPr lang="en-US" sz="1400" kern="1200" dirty="0"/>
        </a:p>
      </dsp:txBody>
      <dsp:txXfrm>
        <a:off x="182027" y="3688500"/>
        <a:ext cx="4657207" cy="1146286"/>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B58E14-23EC-4C25-974C-48FA83988655}"/>
              </a:ext>
            </a:extLst>
          </p:cNvPr>
          <p:cNvSpPr>
            <a:spLocks noGrp="1"/>
          </p:cNvSpPr>
          <p:nvPr>
            <p:ph type="ctrTitle"/>
          </p:nvPr>
        </p:nvSpPr>
        <p:spPr>
          <a:xfrm>
            <a:off x="517870" y="978408"/>
            <a:ext cx="5021183" cy="5074226"/>
          </a:xfrm>
        </p:spPr>
        <p:txBody>
          <a:bodyPr anchor="t">
            <a:normAutofit/>
          </a:bodyPr>
          <a:lstStyle>
            <a:lvl1pPr algn="l">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2E9FEDD4-20A1-49F6-9E3E-0B26B426BB73}"/>
              </a:ext>
            </a:extLst>
          </p:cNvPr>
          <p:cNvSpPr>
            <a:spLocks noGrp="1"/>
          </p:cNvSpPr>
          <p:nvPr>
            <p:ph type="subTitle" idx="1"/>
          </p:nvPr>
        </p:nvSpPr>
        <p:spPr>
          <a:xfrm>
            <a:off x="6662167" y="3602038"/>
            <a:ext cx="5021183" cy="2244580"/>
          </a:xfrm>
        </p:spPr>
        <p:txBody>
          <a:bodyPr anchor="b">
            <a:normAutofit/>
          </a:bodyPr>
          <a:lstStyle>
            <a:lvl1pPr marL="0" indent="0" algn="l">
              <a:lnSpc>
                <a:spcPct val="100000"/>
              </a:lnSpc>
              <a:buNone/>
              <a:defRPr sz="2200" i="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6580A32F-E6F3-4C2E-B9E3-E47868E42511}"/>
              </a:ext>
            </a:extLst>
          </p:cNvPr>
          <p:cNvSpPr>
            <a:spLocks noGrp="1"/>
          </p:cNvSpPr>
          <p:nvPr>
            <p:ph type="dt" sz="half" idx="10"/>
          </p:nvPr>
        </p:nvSpPr>
        <p:spPr/>
        <p:txBody>
          <a:bodyPr/>
          <a:lstStyle/>
          <a:p>
            <a:fld id="{3391A759-BFF8-4B5B-9ECE-D93AC303B331}" type="datetime1">
              <a:rPr lang="en-US" smtClean="0"/>
              <a:t>2/7/2025</a:t>
            </a:fld>
            <a:endParaRPr lang="en-US"/>
          </a:p>
        </p:txBody>
      </p:sp>
      <p:sp>
        <p:nvSpPr>
          <p:cNvPr id="5" name="Footer Placeholder 4">
            <a:extLst>
              <a:ext uri="{FF2B5EF4-FFF2-40B4-BE49-F238E27FC236}">
                <a16:creationId xmlns:a16="http://schemas.microsoft.com/office/drawing/2014/main" id="{78806724-A87A-4231-BFD9-277482AF78C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730D1AF-36B8-4BB8-BD6A-71194F7BC31C}"/>
              </a:ext>
            </a:extLst>
          </p:cNvPr>
          <p:cNvSpPr>
            <a:spLocks noGrp="1"/>
          </p:cNvSpPr>
          <p:nvPr>
            <p:ph type="sldNum" sz="quarter" idx="12"/>
          </p:nvPr>
        </p:nvSpPr>
        <p:spPr/>
        <p:txBody>
          <a:bodyPr/>
          <a:lstStyle/>
          <a:p>
            <a:fld id="{DFDF98CC-160E-494C-8C3C-8CDC5FA257DE}" type="slidenum">
              <a:rPr lang="en-US" smtClean="0"/>
              <a:t>‹#›</a:t>
            </a:fld>
            <a:endParaRPr lang="en-US"/>
          </a:p>
        </p:txBody>
      </p:sp>
      <p:sp>
        <p:nvSpPr>
          <p:cNvPr id="8" name="Rectangle 7">
            <a:extLst>
              <a:ext uri="{FF2B5EF4-FFF2-40B4-BE49-F238E27FC236}">
                <a16:creationId xmlns:a16="http://schemas.microsoft.com/office/drawing/2014/main" id="{F3FF94B3-6D3E-44FE-BB02-A9027C0003C7}"/>
              </a:ext>
              <a:ext uri="{C183D7F6-B498-43B3-948B-1728B52AA6E4}">
                <adec:decorative xmlns:adec="http://schemas.microsoft.com/office/drawing/2017/decorative" val="1"/>
              </a:ext>
            </a:extLst>
          </p:cNvPr>
          <p:cNvSpPr/>
          <p:nvPr/>
        </p:nvSpPr>
        <p:spPr>
          <a:xfrm>
            <a:off x="6662168" y="6209925"/>
            <a:ext cx="5021183"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770420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DF6B8E-1D8E-4105-9BBB-D53AD24B7381}"/>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03825530-6629-4FEA-9670-EB21A2F5BA4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C664C7A-A73F-46F5-BC33-696671DAEEE7}"/>
              </a:ext>
            </a:extLst>
          </p:cNvPr>
          <p:cNvSpPr>
            <a:spLocks noGrp="1"/>
          </p:cNvSpPr>
          <p:nvPr>
            <p:ph type="dt" sz="half" idx="10"/>
          </p:nvPr>
        </p:nvSpPr>
        <p:spPr/>
        <p:txBody>
          <a:bodyPr/>
          <a:lstStyle/>
          <a:p>
            <a:fld id="{6DFDF398-5DA3-4937-BE3F-7CA1B9158252}" type="datetime1">
              <a:rPr lang="en-US" smtClean="0"/>
              <a:t>2/7/2025</a:t>
            </a:fld>
            <a:endParaRPr lang="en-US"/>
          </a:p>
        </p:txBody>
      </p:sp>
      <p:sp>
        <p:nvSpPr>
          <p:cNvPr id="5" name="Footer Placeholder 4">
            <a:extLst>
              <a:ext uri="{FF2B5EF4-FFF2-40B4-BE49-F238E27FC236}">
                <a16:creationId xmlns:a16="http://schemas.microsoft.com/office/drawing/2014/main" id="{512B3CC0-B649-4509-A4B6-DF9D20EFACE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2CECCCA-3F2A-46F3-BF45-7C862FF1D752}"/>
              </a:ext>
            </a:extLst>
          </p:cNvPr>
          <p:cNvSpPr>
            <a:spLocks noGrp="1"/>
          </p:cNvSpPr>
          <p:nvPr>
            <p:ph type="sldNum" sz="quarter" idx="12"/>
          </p:nvPr>
        </p:nvSpPr>
        <p:spPr/>
        <p:txBody>
          <a:bodyPr/>
          <a:lstStyle/>
          <a:p>
            <a:fld id="{DFDF98CC-160E-494C-8C3C-8CDC5FA257DE}" type="slidenum">
              <a:rPr lang="en-US" smtClean="0"/>
              <a:t>‹#›</a:t>
            </a:fld>
            <a:endParaRPr lang="en-US"/>
          </a:p>
        </p:txBody>
      </p:sp>
    </p:spTree>
    <p:extLst>
      <p:ext uri="{BB962C8B-B14F-4D97-AF65-F5344CB8AC3E}">
        <p14:creationId xmlns:p14="http://schemas.microsoft.com/office/powerpoint/2010/main" val="6785263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A50133B-2446-4168-AA17-6538910668FD}"/>
              </a:ext>
            </a:extLst>
          </p:cNvPr>
          <p:cNvSpPr>
            <a:spLocks noGrp="1"/>
          </p:cNvSpPr>
          <p:nvPr>
            <p:ph type="title" orient="vert"/>
          </p:nvPr>
        </p:nvSpPr>
        <p:spPr>
          <a:xfrm>
            <a:off x="6662168" y="996791"/>
            <a:ext cx="5011962" cy="4956928"/>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C006A9AD-2756-4C51-A958-6756301EB938}"/>
              </a:ext>
            </a:extLst>
          </p:cNvPr>
          <p:cNvSpPr>
            <a:spLocks noGrp="1"/>
          </p:cNvSpPr>
          <p:nvPr>
            <p:ph type="body" orient="vert" idx="1"/>
          </p:nvPr>
        </p:nvSpPr>
        <p:spPr>
          <a:xfrm>
            <a:off x="517870" y="996791"/>
            <a:ext cx="5021183" cy="495692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1E42995D-CCEA-43AF-973B-8B6B56A567E8}"/>
              </a:ext>
            </a:extLst>
          </p:cNvPr>
          <p:cNvSpPr>
            <a:spLocks noGrp="1"/>
          </p:cNvSpPr>
          <p:nvPr>
            <p:ph type="dt" sz="half" idx="10"/>
          </p:nvPr>
        </p:nvSpPr>
        <p:spPr/>
        <p:txBody>
          <a:bodyPr/>
          <a:lstStyle/>
          <a:p>
            <a:fld id="{8F191ED9-F929-4A92-90F9-3C9C84ABBE83}" type="datetime1">
              <a:rPr lang="en-US" smtClean="0"/>
              <a:t>2/7/2025</a:t>
            </a:fld>
            <a:endParaRPr lang="en-US"/>
          </a:p>
        </p:txBody>
      </p:sp>
      <p:sp>
        <p:nvSpPr>
          <p:cNvPr id="5" name="Footer Placeholder 4">
            <a:extLst>
              <a:ext uri="{FF2B5EF4-FFF2-40B4-BE49-F238E27FC236}">
                <a16:creationId xmlns:a16="http://schemas.microsoft.com/office/drawing/2014/main" id="{2A4029CF-BA62-4CCD-956E-FFA0B37B8A3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2CE0B3D-96AB-41B3-ABDD-5B0DE863DAFC}"/>
              </a:ext>
            </a:extLst>
          </p:cNvPr>
          <p:cNvSpPr>
            <a:spLocks noGrp="1"/>
          </p:cNvSpPr>
          <p:nvPr>
            <p:ph type="sldNum" sz="quarter" idx="12"/>
          </p:nvPr>
        </p:nvSpPr>
        <p:spPr/>
        <p:txBody>
          <a:bodyPr/>
          <a:lstStyle/>
          <a:p>
            <a:fld id="{DFDF98CC-160E-494C-8C3C-8CDC5FA257DE}" type="slidenum">
              <a:rPr lang="en-US" smtClean="0"/>
              <a:t>‹#›</a:t>
            </a:fld>
            <a:endParaRPr lang="en-US"/>
          </a:p>
        </p:txBody>
      </p:sp>
      <p:sp>
        <p:nvSpPr>
          <p:cNvPr id="12" name="Rectangle 11">
            <a:extLst>
              <a:ext uri="{FF2B5EF4-FFF2-40B4-BE49-F238E27FC236}">
                <a16:creationId xmlns:a16="http://schemas.microsoft.com/office/drawing/2014/main" id="{4618136A-0796-46EB-89BB-4C73C0258FE9}"/>
              </a:ext>
              <a:ext uri="{C183D7F6-B498-43B3-948B-1728B52AA6E4}">
                <adec:decorative xmlns:adec="http://schemas.microsoft.com/office/drawing/2017/decorative" val="1"/>
              </a:ext>
            </a:extLst>
          </p:cNvPr>
          <p:cNvSpPr/>
          <p:nvPr/>
        </p:nvSpPr>
        <p:spPr>
          <a:xfrm>
            <a:off x="6662168" y="6209925"/>
            <a:ext cx="5021183"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281874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363D8A-C68D-4CF9-9D15-3E09BCC09F66}"/>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524D94C-E537-4FF3-AAF8-A85F05C31A7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824B1D4-6731-4993-8609-16C1D3327986}"/>
              </a:ext>
            </a:extLst>
          </p:cNvPr>
          <p:cNvSpPr>
            <a:spLocks noGrp="1"/>
          </p:cNvSpPr>
          <p:nvPr>
            <p:ph type="dt" sz="half" idx="10"/>
          </p:nvPr>
        </p:nvSpPr>
        <p:spPr/>
        <p:txBody>
          <a:bodyPr/>
          <a:lstStyle/>
          <a:p>
            <a:fld id="{EEBAB316-A2E6-49F2-825C-64AA951E4184}" type="datetime1">
              <a:rPr lang="en-US" smtClean="0"/>
              <a:t>2/7/2025</a:t>
            </a:fld>
            <a:endParaRPr lang="en-US"/>
          </a:p>
        </p:txBody>
      </p:sp>
      <p:sp>
        <p:nvSpPr>
          <p:cNvPr id="5" name="Footer Placeholder 4">
            <a:extLst>
              <a:ext uri="{FF2B5EF4-FFF2-40B4-BE49-F238E27FC236}">
                <a16:creationId xmlns:a16="http://schemas.microsoft.com/office/drawing/2014/main" id="{3DFB7BBD-CEEB-4256-84B2-6D907E11880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972A8B7-F430-4F4A-BB63-481F51E58800}"/>
              </a:ext>
            </a:extLst>
          </p:cNvPr>
          <p:cNvSpPr>
            <a:spLocks noGrp="1"/>
          </p:cNvSpPr>
          <p:nvPr>
            <p:ph type="sldNum" sz="quarter" idx="12"/>
          </p:nvPr>
        </p:nvSpPr>
        <p:spPr/>
        <p:txBody>
          <a:bodyPr/>
          <a:lstStyle/>
          <a:p>
            <a:fld id="{DFDF98CC-160E-494C-8C3C-8CDC5FA257DE}" type="slidenum">
              <a:rPr lang="en-US" smtClean="0"/>
              <a:t>‹#›</a:t>
            </a:fld>
            <a:endParaRPr lang="en-US"/>
          </a:p>
        </p:txBody>
      </p:sp>
    </p:spTree>
    <p:extLst>
      <p:ext uri="{BB962C8B-B14F-4D97-AF65-F5344CB8AC3E}">
        <p14:creationId xmlns:p14="http://schemas.microsoft.com/office/powerpoint/2010/main" val="13487831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7BAC1C-A332-4BA5-8C9C-FE0396C81619}"/>
              </a:ext>
            </a:extLst>
          </p:cNvPr>
          <p:cNvSpPr>
            <a:spLocks noGrp="1"/>
          </p:cNvSpPr>
          <p:nvPr>
            <p:ph type="title"/>
          </p:nvPr>
        </p:nvSpPr>
        <p:spPr>
          <a:xfrm>
            <a:off x="517870" y="978408"/>
            <a:ext cx="5020056" cy="4870974"/>
          </a:xfrm>
        </p:spPr>
        <p:txBody>
          <a:bodyPr anchor="t">
            <a:normAutofit/>
          </a:bodyPr>
          <a:lstStyle>
            <a:lvl1pPr>
              <a:defRPr sz="5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0D8D137-710E-4125-B5E9-F63E7F1C9C9D}"/>
              </a:ext>
            </a:extLst>
          </p:cNvPr>
          <p:cNvSpPr>
            <a:spLocks noGrp="1"/>
          </p:cNvSpPr>
          <p:nvPr>
            <p:ph type="body" idx="1"/>
          </p:nvPr>
        </p:nvSpPr>
        <p:spPr>
          <a:xfrm>
            <a:off x="6662167" y="3566639"/>
            <a:ext cx="5021183" cy="2279979"/>
          </a:xfrm>
        </p:spPr>
        <p:txBody>
          <a:bodyPr anchor="b">
            <a:normAutofit/>
          </a:bodyPr>
          <a:lstStyle>
            <a:lvl1pPr marL="0" indent="0">
              <a:buNone/>
              <a:defRPr sz="2200" i="1">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D5480C5-E9A6-425E-B050-03E444BE92C9}"/>
              </a:ext>
            </a:extLst>
          </p:cNvPr>
          <p:cNvSpPr>
            <a:spLocks noGrp="1"/>
          </p:cNvSpPr>
          <p:nvPr>
            <p:ph type="dt" sz="half" idx="10"/>
          </p:nvPr>
        </p:nvSpPr>
        <p:spPr/>
        <p:txBody>
          <a:bodyPr/>
          <a:lstStyle/>
          <a:p>
            <a:fld id="{5AE9748B-ADD6-4C5A-8C2A-A39721276E74}" type="datetime1">
              <a:rPr lang="en-US" smtClean="0"/>
              <a:t>2/7/2025</a:t>
            </a:fld>
            <a:endParaRPr lang="en-US"/>
          </a:p>
        </p:txBody>
      </p:sp>
      <p:sp>
        <p:nvSpPr>
          <p:cNvPr id="5" name="Footer Placeholder 4">
            <a:extLst>
              <a:ext uri="{FF2B5EF4-FFF2-40B4-BE49-F238E27FC236}">
                <a16:creationId xmlns:a16="http://schemas.microsoft.com/office/drawing/2014/main" id="{951B4831-6C0B-4E0B-A341-91E4C5D36B7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F011EE6-252D-46DD-94DF-C42657EF2CD9}"/>
              </a:ext>
            </a:extLst>
          </p:cNvPr>
          <p:cNvSpPr>
            <a:spLocks noGrp="1"/>
          </p:cNvSpPr>
          <p:nvPr>
            <p:ph type="sldNum" sz="quarter" idx="12"/>
          </p:nvPr>
        </p:nvSpPr>
        <p:spPr/>
        <p:txBody>
          <a:bodyPr/>
          <a:lstStyle/>
          <a:p>
            <a:fld id="{DFDF98CC-160E-494C-8C3C-8CDC5FA257DE}" type="slidenum">
              <a:rPr lang="en-US" smtClean="0"/>
              <a:t>‹#›</a:t>
            </a:fld>
            <a:endParaRPr lang="en-US"/>
          </a:p>
        </p:txBody>
      </p:sp>
    </p:spTree>
    <p:extLst>
      <p:ext uri="{BB962C8B-B14F-4D97-AF65-F5344CB8AC3E}">
        <p14:creationId xmlns:p14="http://schemas.microsoft.com/office/powerpoint/2010/main" val="26030412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604B06-C54A-4B7B-B6D1-436428EAF8E2}"/>
              </a:ext>
            </a:extLst>
          </p:cNvPr>
          <p:cNvSpPr>
            <a:spLocks noGrp="1"/>
          </p:cNvSpPr>
          <p:nvPr>
            <p:ph type="title"/>
          </p:nvPr>
        </p:nvSpPr>
        <p:spPr>
          <a:xfrm>
            <a:off x="517870" y="978408"/>
            <a:ext cx="5021182" cy="5207699"/>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E5723919-9A2F-4D97-8F31-6E35BD5975B0}"/>
              </a:ext>
            </a:extLst>
          </p:cNvPr>
          <p:cNvSpPr>
            <a:spLocks noGrp="1"/>
          </p:cNvSpPr>
          <p:nvPr>
            <p:ph sz="half" idx="1"/>
          </p:nvPr>
        </p:nvSpPr>
        <p:spPr>
          <a:xfrm>
            <a:off x="6063049" y="969264"/>
            <a:ext cx="5290751" cy="25551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7F8DA345-F684-4BAA-A22C-E725B3A6037F}"/>
              </a:ext>
            </a:extLst>
          </p:cNvPr>
          <p:cNvSpPr>
            <a:spLocks noGrp="1"/>
          </p:cNvSpPr>
          <p:nvPr>
            <p:ph sz="half" idx="2"/>
          </p:nvPr>
        </p:nvSpPr>
        <p:spPr>
          <a:xfrm>
            <a:off x="6063049" y="3621849"/>
            <a:ext cx="5290751" cy="25551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6399C52-9753-45D8-9646-CF31BB01577C}"/>
              </a:ext>
            </a:extLst>
          </p:cNvPr>
          <p:cNvSpPr>
            <a:spLocks noGrp="1"/>
          </p:cNvSpPr>
          <p:nvPr>
            <p:ph type="dt" sz="half" idx="10"/>
          </p:nvPr>
        </p:nvSpPr>
        <p:spPr/>
        <p:txBody>
          <a:bodyPr/>
          <a:lstStyle/>
          <a:p>
            <a:fld id="{7241FB0F-3C5C-4949-B933-9C7E511ED094}" type="datetime1">
              <a:rPr lang="en-US" smtClean="0"/>
              <a:t>2/7/2025</a:t>
            </a:fld>
            <a:endParaRPr lang="en-US"/>
          </a:p>
        </p:txBody>
      </p:sp>
      <p:sp>
        <p:nvSpPr>
          <p:cNvPr id="6" name="Footer Placeholder 5">
            <a:extLst>
              <a:ext uri="{FF2B5EF4-FFF2-40B4-BE49-F238E27FC236}">
                <a16:creationId xmlns:a16="http://schemas.microsoft.com/office/drawing/2014/main" id="{C2F95E57-622C-4199-940E-F5462E1AC44A}"/>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01B7592-00E8-41EF-B749-2A5EA8E460DA}"/>
              </a:ext>
            </a:extLst>
          </p:cNvPr>
          <p:cNvSpPr>
            <a:spLocks noGrp="1"/>
          </p:cNvSpPr>
          <p:nvPr>
            <p:ph type="sldNum" sz="quarter" idx="12"/>
          </p:nvPr>
        </p:nvSpPr>
        <p:spPr/>
        <p:txBody>
          <a:bodyPr/>
          <a:lstStyle/>
          <a:p>
            <a:fld id="{DFDF98CC-160E-494C-8C3C-8CDC5FA257DE}" type="slidenum">
              <a:rPr lang="en-US" smtClean="0"/>
              <a:t>‹#›</a:t>
            </a:fld>
            <a:endParaRPr lang="en-US"/>
          </a:p>
        </p:txBody>
      </p:sp>
    </p:spTree>
    <p:extLst>
      <p:ext uri="{BB962C8B-B14F-4D97-AF65-F5344CB8AC3E}">
        <p14:creationId xmlns:p14="http://schemas.microsoft.com/office/powerpoint/2010/main" val="34390834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A2291277-967B-4176-B40B-9EC360626994}"/>
              </a:ext>
            </a:extLst>
          </p:cNvPr>
          <p:cNvSpPr/>
          <p:nvPr/>
        </p:nvSpPr>
        <p:spPr>
          <a:xfrm>
            <a:off x="517869" y="508090"/>
            <a:ext cx="11155680" cy="1492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cap="none" spc="0">
              <a:ln w="0"/>
              <a:solidFill>
                <a:schemeClr val="tx1"/>
              </a:solidFill>
              <a:effectLst>
                <a:outerShdw blurRad="38100" dist="19050" dir="2700000" algn="tl" rotWithShape="0">
                  <a:schemeClr val="dk1">
                    <a:alpha val="40000"/>
                  </a:schemeClr>
                </a:outerShdw>
              </a:effectLst>
            </a:endParaRPr>
          </a:p>
        </p:txBody>
      </p:sp>
      <p:sp>
        <p:nvSpPr>
          <p:cNvPr id="2" name="Title 1">
            <a:extLst>
              <a:ext uri="{FF2B5EF4-FFF2-40B4-BE49-F238E27FC236}">
                <a16:creationId xmlns:a16="http://schemas.microsoft.com/office/drawing/2014/main" id="{FCB11C00-F7CB-4484-807A-D12745CD3CC8}"/>
              </a:ext>
            </a:extLst>
          </p:cNvPr>
          <p:cNvSpPr>
            <a:spLocks noGrp="1"/>
          </p:cNvSpPr>
          <p:nvPr>
            <p:ph type="title"/>
          </p:nvPr>
        </p:nvSpPr>
        <p:spPr>
          <a:xfrm>
            <a:off x="517869" y="978119"/>
            <a:ext cx="11165481" cy="1073056"/>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0FAAA6E-E243-48B3-9585-3C1420B3E19F}"/>
              </a:ext>
            </a:extLst>
          </p:cNvPr>
          <p:cNvSpPr>
            <a:spLocks noGrp="1"/>
          </p:cNvSpPr>
          <p:nvPr>
            <p:ph type="body" idx="1"/>
          </p:nvPr>
        </p:nvSpPr>
        <p:spPr>
          <a:xfrm>
            <a:off x="517870" y="2178908"/>
            <a:ext cx="5020056" cy="654908"/>
          </a:xfrm>
        </p:spPr>
        <p:txBody>
          <a:bodyPr anchor="b">
            <a:normAutofit/>
          </a:bodyPr>
          <a:lstStyle>
            <a:lvl1pPr marL="0" indent="0">
              <a:buNone/>
              <a:defRPr sz="22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6ED01B8-0F2E-41A4-B21C-334393F6A677}"/>
              </a:ext>
            </a:extLst>
          </p:cNvPr>
          <p:cNvSpPr>
            <a:spLocks noGrp="1"/>
          </p:cNvSpPr>
          <p:nvPr>
            <p:ph sz="half" idx="2"/>
          </p:nvPr>
        </p:nvSpPr>
        <p:spPr>
          <a:xfrm>
            <a:off x="517870" y="2876085"/>
            <a:ext cx="5020056" cy="33228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9A89B23F-3E60-415A-9CE7-0928B5CFB2B3}"/>
              </a:ext>
            </a:extLst>
          </p:cNvPr>
          <p:cNvSpPr>
            <a:spLocks noGrp="1"/>
          </p:cNvSpPr>
          <p:nvPr>
            <p:ph type="body" sz="quarter" idx="3"/>
          </p:nvPr>
        </p:nvSpPr>
        <p:spPr>
          <a:xfrm>
            <a:off x="6662168" y="2178908"/>
            <a:ext cx="5021182" cy="654908"/>
          </a:xfrm>
        </p:spPr>
        <p:txBody>
          <a:bodyPr anchor="b">
            <a:normAutofit/>
          </a:bodyPr>
          <a:lstStyle>
            <a:lvl1pPr marL="0" indent="0">
              <a:buNone/>
              <a:defRPr sz="22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0223446-0CDC-402B-8D71-D9D29F6DFFCC}"/>
              </a:ext>
            </a:extLst>
          </p:cNvPr>
          <p:cNvSpPr>
            <a:spLocks noGrp="1"/>
          </p:cNvSpPr>
          <p:nvPr>
            <p:ph sz="quarter" idx="4"/>
          </p:nvPr>
        </p:nvSpPr>
        <p:spPr>
          <a:xfrm>
            <a:off x="6662168" y="2876085"/>
            <a:ext cx="5021182" cy="33228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002B77D3-C6EC-4FFD-9E10-24E1AC542019}"/>
              </a:ext>
            </a:extLst>
          </p:cNvPr>
          <p:cNvSpPr>
            <a:spLocks noGrp="1"/>
          </p:cNvSpPr>
          <p:nvPr>
            <p:ph type="dt" sz="half" idx="10"/>
          </p:nvPr>
        </p:nvSpPr>
        <p:spPr>
          <a:xfrm>
            <a:off x="517870" y="6420414"/>
            <a:ext cx="2743200" cy="365125"/>
          </a:xfrm>
        </p:spPr>
        <p:txBody>
          <a:bodyPr/>
          <a:lstStyle/>
          <a:p>
            <a:fld id="{C2F01D58-E949-4BCB-829A-BBF80E38D59C}" type="datetime1">
              <a:rPr lang="en-US" smtClean="0"/>
              <a:t>2/7/2025</a:t>
            </a:fld>
            <a:endParaRPr lang="en-US"/>
          </a:p>
        </p:txBody>
      </p:sp>
      <p:sp>
        <p:nvSpPr>
          <p:cNvPr id="8" name="Footer Placeholder 7">
            <a:extLst>
              <a:ext uri="{FF2B5EF4-FFF2-40B4-BE49-F238E27FC236}">
                <a16:creationId xmlns:a16="http://schemas.microsoft.com/office/drawing/2014/main" id="{209DF31B-BD07-4DC2-95C2-B77E51AAEFF7}"/>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C454CE5A-3A0A-4AAB-81D2-F1C20636E54C}"/>
              </a:ext>
            </a:extLst>
          </p:cNvPr>
          <p:cNvSpPr>
            <a:spLocks noGrp="1"/>
          </p:cNvSpPr>
          <p:nvPr>
            <p:ph type="sldNum" sz="quarter" idx="12"/>
          </p:nvPr>
        </p:nvSpPr>
        <p:spPr/>
        <p:txBody>
          <a:bodyPr/>
          <a:lstStyle/>
          <a:p>
            <a:fld id="{DFDF98CC-160E-494C-8C3C-8CDC5FA257DE}" type="slidenum">
              <a:rPr lang="en-US" smtClean="0"/>
              <a:t>‹#›</a:t>
            </a:fld>
            <a:endParaRPr lang="en-US"/>
          </a:p>
        </p:txBody>
      </p:sp>
    </p:spTree>
    <p:extLst>
      <p:ext uri="{BB962C8B-B14F-4D97-AF65-F5344CB8AC3E}">
        <p14:creationId xmlns:p14="http://schemas.microsoft.com/office/powerpoint/2010/main" val="1745237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8216B8-52AB-412B-BBE7-B6BE698FA29B}"/>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0BF779C3-9D19-467E-A5D2-0920834DA13C}"/>
              </a:ext>
            </a:extLst>
          </p:cNvPr>
          <p:cNvSpPr>
            <a:spLocks noGrp="1"/>
          </p:cNvSpPr>
          <p:nvPr>
            <p:ph type="dt" sz="half" idx="10"/>
          </p:nvPr>
        </p:nvSpPr>
        <p:spPr/>
        <p:txBody>
          <a:bodyPr/>
          <a:lstStyle/>
          <a:p>
            <a:fld id="{FF10A846-0DA4-4D92-9BF1-DE8C52C1F4DF}" type="datetime1">
              <a:rPr lang="en-US" smtClean="0"/>
              <a:t>2/7/2025</a:t>
            </a:fld>
            <a:endParaRPr lang="en-US"/>
          </a:p>
        </p:txBody>
      </p:sp>
      <p:sp>
        <p:nvSpPr>
          <p:cNvPr id="4" name="Footer Placeholder 3">
            <a:extLst>
              <a:ext uri="{FF2B5EF4-FFF2-40B4-BE49-F238E27FC236}">
                <a16:creationId xmlns:a16="http://schemas.microsoft.com/office/drawing/2014/main" id="{8E272BB4-C8D8-4F74-9677-5AC979932A75}"/>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596B49B8-779F-4492-ABD9-96F0D042AC41}"/>
              </a:ext>
            </a:extLst>
          </p:cNvPr>
          <p:cNvSpPr>
            <a:spLocks noGrp="1"/>
          </p:cNvSpPr>
          <p:nvPr>
            <p:ph type="sldNum" sz="quarter" idx="12"/>
          </p:nvPr>
        </p:nvSpPr>
        <p:spPr/>
        <p:txBody>
          <a:bodyPr/>
          <a:lstStyle/>
          <a:p>
            <a:fld id="{DFDF98CC-160E-494C-8C3C-8CDC5FA257DE}" type="slidenum">
              <a:rPr lang="en-US" smtClean="0"/>
              <a:t>‹#›</a:t>
            </a:fld>
            <a:endParaRPr lang="en-US"/>
          </a:p>
        </p:txBody>
      </p:sp>
    </p:spTree>
    <p:extLst>
      <p:ext uri="{BB962C8B-B14F-4D97-AF65-F5344CB8AC3E}">
        <p14:creationId xmlns:p14="http://schemas.microsoft.com/office/powerpoint/2010/main" val="21004732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3B976BF-9339-48D6-881A-280D15492E05}"/>
              </a:ext>
            </a:extLst>
          </p:cNvPr>
          <p:cNvSpPr>
            <a:spLocks noGrp="1"/>
          </p:cNvSpPr>
          <p:nvPr>
            <p:ph type="dt" sz="half" idx="10"/>
          </p:nvPr>
        </p:nvSpPr>
        <p:spPr/>
        <p:txBody>
          <a:bodyPr/>
          <a:lstStyle/>
          <a:p>
            <a:fld id="{E9412331-4A9C-472F-A7FA-968157338839}" type="datetime1">
              <a:rPr lang="en-US" smtClean="0"/>
              <a:t>2/7/2025</a:t>
            </a:fld>
            <a:endParaRPr lang="en-US"/>
          </a:p>
        </p:txBody>
      </p:sp>
      <p:sp>
        <p:nvSpPr>
          <p:cNvPr id="3" name="Footer Placeholder 2">
            <a:extLst>
              <a:ext uri="{FF2B5EF4-FFF2-40B4-BE49-F238E27FC236}">
                <a16:creationId xmlns:a16="http://schemas.microsoft.com/office/drawing/2014/main" id="{45277605-C9C8-432E-9662-D7D410B151D5}"/>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522432B6-4A12-46EF-98A7-B5D50BD516F0}"/>
              </a:ext>
            </a:extLst>
          </p:cNvPr>
          <p:cNvSpPr>
            <a:spLocks noGrp="1"/>
          </p:cNvSpPr>
          <p:nvPr>
            <p:ph type="sldNum" sz="quarter" idx="12"/>
          </p:nvPr>
        </p:nvSpPr>
        <p:spPr/>
        <p:txBody>
          <a:bodyPr/>
          <a:lstStyle/>
          <a:p>
            <a:fld id="{DFDF98CC-160E-494C-8C3C-8CDC5FA257DE}" type="slidenum">
              <a:rPr lang="en-US" smtClean="0"/>
              <a:t>‹#›</a:t>
            </a:fld>
            <a:endParaRPr lang="en-US"/>
          </a:p>
        </p:txBody>
      </p:sp>
    </p:spTree>
    <p:extLst>
      <p:ext uri="{BB962C8B-B14F-4D97-AF65-F5344CB8AC3E}">
        <p14:creationId xmlns:p14="http://schemas.microsoft.com/office/powerpoint/2010/main" val="39786066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BF191C-AF68-4230-A7B2-F8F07B486EDC}"/>
              </a:ext>
            </a:extLst>
          </p:cNvPr>
          <p:cNvSpPr>
            <a:spLocks noGrp="1"/>
          </p:cNvSpPr>
          <p:nvPr>
            <p:ph type="title"/>
          </p:nvPr>
        </p:nvSpPr>
        <p:spPr>
          <a:xfrm>
            <a:off x="517870" y="978408"/>
            <a:ext cx="5020948" cy="2270641"/>
          </a:xfrm>
        </p:spPr>
        <p:txBody>
          <a:bodyPr anchor="t">
            <a:noAutofit/>
          </a:bodyPr>
          <a:lstStyle>
            <a:lvl1pPr>
              <a:defRPr sz="44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358F9F11-5FCF-4D7E-BA51-38CB84277DC9}"/>
              </a:ext>
            </a:extLst>
          </p:cNvPr>
          <p:cNvSpPr>
            <a:spLocks noGrp="1"/>
          </p:cNvSpPr>
          <p:nvPr>
            <p:ph idx="1"/>
          </p:nvPr>
        </p:nvSpPr>
        <p:spPr>
          <a:xfrm>
            <a:off x="6653182" y="987423"/>
            <a:ext cx="5020948" cy="4873625"/>
          </a:xfrm>
        </p:spPr>
        <p:txBody>
          <a:bodyPr>
            <a:normAutofit/>
          </a:bodyP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373B519B-06C0-41BC-95FB-FB1FE436375E}"/>
              </a:ext>
            </a:extLst>
          </p:cNvPr>
          <p:cNvSpPr>
            <a:spLocks noGrp="1"/>
          </p:cNvSpPr>
          <p:nvPr>
            <p:ph type="body" sz="half" idx="2"/>
          </p:nvPr>
        </p:nvSpPr>
        <p:spPr>
          <a:xfrm>
            <a:off x="517870" y="3361038"/>
            <a:ext cx="5020948" cy="2507949"/>
          </a:xfrm>
        </p:spPr>
        <p:txBody>
          <a:bodyPr>
            <a:normAutofit/>
          </a:bodyPr>
          <a:lstStyle>
            <a:lvl1pPr marL="0" indent="0">
              <a:buNone/>
              <a:defRPr sz="2400" b="0" i="1"/>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BB8B70C-015C-4832-AFF6-D033E022746B}"/>
              </a:ext>
            </a:extLst>
          </p:cNvPr>
          <p:cNvSpPr>
            <a:spLocks noGrp="1"/>
          </p:cNvSpPr>
          <p:nvPr>
            <p:ph type="dt" sz="half" idx="10"/>
          </p:nvPr>
        </p:nvSpPr>
        <p:spPr/>
        <p:txBody>
          <a:bodyPr/>
          <a:lstStyle/>
          <a:p>
            <a:fld id="{A2197F3D-ED52-43FD-A26D-318B71534485}" type="datetime1">
              <a:rPr lang="en-US" smtClean="0"/>
              <a:t>2/7/2025</a:t>
            </a:fld>
            <a:endParaRPr lang="en-US"/>
          </a:p>
        </p:txBody>
      </p:sp>
      <p:sp>
        <p:nvSpPr>
          <p:cNvPr id="6" name="Footer Placeholder 5">
            <a:extLst>
              <a:ext uri="{FF2B5EF4-FFF2-40B4-BE49-F238E27FC236}">
                <a16:creationId xmlns:a16="http://schemas.microsoft.com/office/drawing/2014/main" id="{BEF1A6FB-8C14-46D1-90A5-0FF11DE78632}"/>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6782C585-6FA1-4E94-9C1C-A1DEDE551086}"/>
              </a:ext>
            </a:extLst>
          </p:cNvPr>
          <p:cNvSpPr>
            <a:spLocks noGrp="1"/>
          </p:cNvSpPr>
          <p:nvPr>
            <p:ph type="sldNum" sz="quarter" idx="12"/>
          </p:nvPr>
        </p:nvSpPr>
        <p:spPr/>
        <p:txBody>
          <a:bodyPr/>
          <a:lstStyle/>
          <a:p>
            <a:fld id="{DFDF98CC-160E-494C-8C3C-8CDC5FA257DE}" type="slidenum">
              <a:rPr lang="en-US" smtClean="0"/>
              <a:t>‹#›</a:t>
            </a:fld>
            <a:endParaRPr lang="en-US"/>
          </a:p>
        </p:txBody>
      </p:sp>
    </p:spTree>
    <p:extLst>
      <p:ext uri="{BB962C8B-B14F-4D97-AF65-F5344CB8AC3E}">
        <p14:creationId xmlns:p14="http://schemas.microsoft.com/office/powerpoint/2010/main" val="8449555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198B43-D1CE-43F4-A367-EF1FE9688913}"/>
              </a:ext>
            </a:extLst>
          </p:cNvPr>
          <p:cNvSpPr>
            <a:spLocks noGrp="1"/>
          </p:cNvSpPr>
          <p:nvPr>
            <p:ph type="title"/>
          </p:nvPr>
        </p:nvSpPr>
        <p:spPr>
          <a:xfrm>
            <a:off x="517870" y="978408"/>
            <a:ext cx="5020948" cy="2270641"/>
          </a:xfrm>
        </p:spPr>
        <p:txBody>
          <a:bodyPr anchor="t">
            <a:noAutofit/>
          </a:bodyPr>
          <a:lstStyle>
            <a:lvl1pPr>
              <a:defRPr sz="44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E2B73978-8CDF-4C0E-ABA1-7291A0347362}"/>
              </a:ext>
            </a:extLst>
          </p:cNvPr>
          <p:cNvSpPr>
            <a:spLocks noGrp="1"/>
          </p:cNvSpPr>
          <p:nvPr>
            <p:ph type="pic" idx="1"/>
          </p:nvPr>
        </p:nvSpPr>
        <p:spPr>
          <a:xfrm>
            <a:off x="6662168" y="987425"/>
            <a:ext cx="5027005"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45BECC62-ED45-451E-BEC5-A03C6A554D26}"/>
              </a:ext>
            </a:extLst>
          </p:cNvPr>
          <p:cNvSpPr>
            <a:spLocks noGrp="1"/>
          </p:cNvSpPr>
          <p:nvPr>
            <p:ph type="body" sz="half" idx="2"/>
          </p:nvPr>
        </p:nvSpPr>
        <p:spPr>
          <a:xfrm>
            <a:off x="517870" y="3340442"/>
            <a:ext cx="5020948" cy="2528545"/>
          </a:xfrm>
        </p:spPr>
        <p:txBody>
          <a:bodyPr>
            <a:normAutofit/>
          </a:bodyPr>
          <a:lstStyle>
            <a:lvl1pPr marL="0" indent="0">
              <a:buNone/>
              <a:defRPr sz="2200" b="0" i="1"/>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31A7A86-B983-4315-9312-936B4FCF75FE}"/>
              </a:ext>
            </a:extLst>
          </p:cNvPr>
          <p:cNvSpPr>
            <a:spLocks noGrp="1"/>
          </p:cNvSpPr>
          <p:nvPr>
            <p:ph type="dt" sz="half" idx="10"/>
          </p:nvPr>
        </p:nvSpPr>
        <p:spPr/>
        <p:txBody>
          <a:bodyPr/>
          <a:lstStyle/>
          <a:p>
            <a:fld id="{3D291FA4-6264-4BB8-B3B5-77711EED2D82}" type="datetime1">
              <a:rPr lang="en-US" smtClean="0"/>
              <a:t>2/7/2025</a:t>
            </a:fld>
            <a:endParaRPr lang="en-US"/>
          </a:p>
        </p:txBody>
      </p:sp>
      <p:sp>
        <p:nvSpPr>
          <p:cNvPr id="6" name="Footer Placeholder 5">
            <a:extLst>
              <a:ext uri="{FF2B5EF4-FFF2-40B4-BE49-F238E27FC236}">
                <a16:creationId xmlns:a16="http://schemas.microsoft.com/office/drawing/2014/main" id="{1E2E88C0-25A5-46F9-AB35-EAD50E6B913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6A0F9EA8-45AD-478E-8606-9328245BC8A6}"/>
              </a:ext>
            </a:extLst>
          </p:cNvPr>
          <p:cNvSpPr>
            <a:spLocks noGrp="1"/>
          </p:cNvSpPr>
          <p:nvPr>
            <p:ph type="sldNum" sz="quarter" idx="12"/>
          </p:nvPr>
        </p:nvSpPr>
        <p:spPr/>
        <p:txBody>
          <a:bodyPr/>
          <a:lstStyle/>
          <a:p>
            <a:fld id="{DFDF98CC-160E-494C-8C3C-8CDC5FA257DE}" type="slidenum">
              <a:rPr lang="en-US" smtClean="0"/>
              <a:t>‹#›</a:t>
            </a:fld>
            <a:endParaRPr lang="en-US"/>
          </a:p>
        </p:txBody>
      </p:sp>
    </p:spTree>
    <p:extLst>
      <p:ext uri="{BB962C8B-B14F-4D97-AF65-F5344CB8AC3E}">
        <p14:creationId xmlns:p14="http://schemas.microsoft.com/office/powerpoint/2010/main" val="27306240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D61AD20-E240-4E6F-AF91-689F7AEEE33A}"/>
              </a:ext>
            </a:extLst>
          </p:cNvPr>
          <p:cNvSpPr>
            <a:spLocks noGrp="1"/>
          </p:cNvSpPr>
          <p:nvPr>
            <p:ph type="title"/>
          </p:nvPr>
        </p:nvSpPr>
        <p:spPr>
          <a:xfrm>
            <a:off x="517870" y="978408"/>
            <a:ext cx="5021182" cy="4870457"/>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42E78801-35D1-4C19-BC2B-EAC7EE917E73}"/>
              </a:ext>
            </a:extLst>
          </p:cNvPr>
          <p:cNvSpPr>
            <a:spLocks noGrp="1"/>
          </p:cNvSpPr>
          <p:nvPr>
            <p:ph type="body" idx="1"/>
          </p:nvPr>
        </p:nvSpPr>
        <p:spPr>
          <a:xfrm>
            <a:off x="6662168" y="969264"/>
            <a:ext cx="5021182" cy="487045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1282A45-C5B9-4575-8E28-A35767B4D71C}"/>
              </a:ext>
            </a:extLst>
          </p:cNvPr>
          <p:cNvSpPr>
            <a:spLocks noGrp="1"/>
          </p:cNvSpPr>
          <p:nvPr>
            <p:ph type="dt" sz="half" idx="2"/>
          </p:nvPr>
        </p:nvSpPr>
        <p:spPr>
          <a:xfrm>
            <a:off x="517870" y="6420414"/>
            <a:ext cx="2743200" cy="365125"/>
          </a:xfrm>
          <a:prstGeom prst="rect">
            <a:avLst/>
          </a:prstGeom>
        </p:spPr>
        <p:txBody>
          <a:bodyPr vert="horz" lIns="91440" tIns="45720" rIns="91440" bIns="45720" rtlCol="0" anchor="ctr"/>
          <a:lstStyle>
            <a:lvl1pPr algn="l">
              <a:defRPr sz="900">
                <a:solidFill>
                  <a:schemeClr val="tx1"/>
                </a:solidFill>
              </a:defRPr>
            </a:lvl1pPr>
          </a:lstStyle>
          <a:p>
            <a:fld id="{E7F6A1D9-D323-4F4E-8655-25E2D32CE742}" type="datetime1">
              <a:rPr lang="en-US" smtClean="0"/>
              <a:t>2/7/2025</a:t>
            </a:fld>
            <a:endParaRPr lang="en-US"/>
          </a:p>
        </p:txBody>
      </p:sp>
      <p:sp>
        <p:nvSpPr>
          <p:cNvPr id="5" name="Footer Placeholder 4">
            <a:extLst>
              <a:ext uri="{FF2B5EF4-FFF2-40B4-BE49-F238E27FC236}">
                <a16:creationId xmlns:a16="http://schemas.microsoft.com/office/drawing/2014/main" id="{2E9D0933-AA03-4018-8E37-004CFB9F61D6}"/>
              </a:ext>
            </a:extLst>
          </p:cNvPr>
          <p:cNvSpPr>
            <a:spLocks noGrp="1"/>
          </p:cNvSpPr>
          <p:nvPr>
            <p:ph type="ftr" sz="quarter" idx="3"/>
          </p:nvPr>
        </p:nvSpPr>
        <p:spPr>
          <a:xfrm>
            <a:off x="517870" y="97713"/>
            <a:ext cx="4114800" cy="365125"/>
          </a:xfrm>
          <a:prstGeom prst="rect">
            <a:avLst/>
          </a:prstGeom>
        </p:spPr>
        <p:txBody>
          <a:bodyPr vert="horz" lIns="91440" tIns="45720" rIns="91440" bIns="45720" rtlCol="0" anchor="ctr"/>
          <a:lstStyle>
            <a:lvl1pPr algn="l">
              <a:defRPr sz="9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BCCF282A-DF4A-4A2D-9672-8F0F770A3F1A}"/>
              </a:ext>
            </a:extLst>
          </p:cNvPr>
          <p:cNvSpPr>
            <a:spLocks noGrp="1"/>
          </p:cNvSpPr>
          <p:nvPr>
            <p:ph type="sldNum" sz="quarter" idx="4"/>
          </p:nvPr>
        </p:nvSpPr>
        <p:spPr>
          <a:xfrm>
            <a:off x="11454317" y="6420414"/>
            <a:ext cx="637909" cy="365125"/>
          </a:xfrm>
          <a:prstGeom prst="rect">
            <a:avLst/>
          </a:prstGeom>
        </p:spPr>
        <p:txBody>
          <a:bodyPr vert="horz" lIns="91440" tIns="45720" rIns="91440" bIns="45720" rtlCol="0" anchor="ctr"/>
          <a:lstStyle>
            <a:lvl1pPr algn="r">
              <a:defRPr sz="900">
                <a:solidFill>
                  <a:schemeClr val="tx1"/>
                </a:solidFill>
              </a:defRPr>
            </a:lvl1pPr>
          </a:lstStyle>
          <a:p>
            <a:fld id="{DFDF98CC-160E-494C-8C3C-8CDC5FA257DE}" type="slidenum">
              <a:rPr lang="en-US" smtClean="0"/>
              <a:pPr/>
              <a:t>‹#›</a:t>
            </a:fld>
            <a:endParaRPr lang="en-US" dirty="0"/>
          </a:p>
        </p:txBody>
      </p:sp>
      <p:sp>
        <p:nvSpPr>
          <p:cNvPr id="14" name="Rectangle 13">
            <a:extLst>
              <a:ext uri="{FF2B5EF4-FFF2-40B4-BE49-F238E27FC236}">
                <a16:creationId xmlns:a16="http://schemas.microsoft.com/office/drawing/2014/main" id="{ADE57300-C7FF-4578-99A0-42B0295B123C}"/>
              </a:ext>
            </a:extLst>
          </p:cNvPr>
          <p:cNvSpPr/>
          <p:nvPr/>
        </p:nvSpPr>
        <p:spPr>
          <a:xfrm>
            <a:off x="517870" y="508090"/>
            <a:ext cx="5021183" cy="1492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DB8F8250-7A81-4A19-87AD-FFB2CE4E39A5}"/>
              </a:ext>
            </a:extLst>
          </p:cNvPr>
          <p:cNvSpPr/>
          <p:nvPr/>
        </p:nvSpPr>
        <p:spPr>
          <a:xfrm>
            <a:off x="517870" y="508090"/>
            <a:ext cx="5021183" cy="1492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499F38FC-2DEA-2647-C409-EF75720C1017}"/>
              </a:ext>
            </a:extLst>
          </p:cNvPr>
          <p:cNvSpPr/>
          <p:nvPr/>
        </p:nvSpPr>
        <p:spPr>
          <a:xfrm>
            <a:off x="517870" y="508090"/>
            <a:ext cx="5021183" cy="1492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68359227"/>
      </p:ext>
    </p:extLst>
  </p:cSld>
  <p:clrMap bg1="lt1" tx1="dk1" bg2="lt2" tx2="dk2" accent1="accent1" accent2="accent2" accent3="accent3" accent4="accent4" accent5="accent5" accent6="accent6" hlink="hlink" folHlink="folHlink"/>
  <p:sldLayoutIdLst>
    <p:sldLayoutId id="2147483806" r:id="rId1"/>
    <p:sldLayoutId id="2147483807" r:id="rId2"/>
    <p:sldLayoutId id="2147483808" r:id="rId3"/>
    <p:sldLayoutId id="2147483809" r:id="rId4"/>
    <p:sldLayoutId id="2147483810" r:id="rId5"/>
    <p:sldLayoutId id="2147483804" r:id="rId6"/>
    <p:sldLayoutId id="2147483800" r:id="rId7"/>
    <p:sldLayoutId id="2147483801" r:id="rId8"/>
    <p:sldLayoutId id="2147483802" r:id="rId9"/>
    <p:sldLayoutId id="2147483803" r:id="rId10"/>
    <p:sldLayoutId id="2147483805" r:id="rId11"/>
  </p:sldLayoutIdLst>
  <p:hf sldNum="0" hdr="0" ftr="0" dt="0"/>
  <p:txStyles>
    <p:titleStyle>
      <a:lvl1pPr algn="l" defTabSz="914400" rtl="0" eaLnBrk="1" latinLnBrk="0" hangingPunct="1">
        <a:lnSpc>
          <a:spcPct val="100000"/>
        </a:lnSpc>
        <a:spcBef>
          <a:spcPct val="0"/>
        </a:spcBef>
        <a:buNone/>
        <a:defRPr sz="5400" b="1" kern="1200">
          <a:solidFill>
            <a:schemeClr val="tx1"/>
          </a:solidFill>
          <a:latin typeface="+mj-lt"/>
          <a:ea typeface="+mj-ea"/>
          <a:cs typeface="+mj-cs"/>
        </a:defRPr>
      </a:lvl1pPr>
    </p:titleStyle>
    <p:bodyStyle>
      <a:lvl1pPr marL="0" indent="0" algn="l" defTabSz="914400" rtl="0" eaLnBrk="1" latinLnBrk="0" hangingPunct="1">
        <a:lnSpc>
          <a:spcPct val="110000"/>
        </a:lnSpc>
        <a:spcBef>
          <a:spcPts val="1000"/>
        </a:spcBef>
        <a:buFont typeface="Arial" panose="020B0604020202020204" pitchFamily="34" charset="0"/>
        <a:buNone/>
        <a:defRPr sz="2000" kern="1200">
          <a:solidFill>
            <a:schemeClr val="tx1"/>
          </a:solidFill>
          <a:latin typeface="+mn-lt"/>
          <a:ea typeface="+mn-ea"/>
          <a:cs typeface="+mn-cs"/>
        </a:defRPr>
      </a:lvl1pPr>
      <a:lvl2pPr marL="274320" indent="-27432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2pPr>
      <a:lvl3pPr marL="274320" indent="0" algn="l" defTabSz="914400" rtl="0" eaLnBrk="1" latinLnBrk="0" hangingPunct="1">
        <a:lnSpc>
          <a:spcPct val="110000"/>
        </a:lnSpc>
        <a:spcBef>
          <a:spcPts val="500"/>
        </a:spcBef>
        <a:buFont typeface="Arial" panose="020B0604020202020204" pitchFamily="34" charset="0"/>
        <a:buNone/>
        <a:defRPr sz="1800" kern="1200">
          <a:solidFill>
            <a:schemeClr val="tx1"/>
          </a:solidFill>
          <a:latin typeface="+mn-lt"/>
          <a:ea typeface="+mn-ea"/>
          <a:cs typeface="+mn-cs"/>
        </a:defRPr>
      </a:lvl3pPr>
      <a:lvl4pPr marL="548640" indent="-274320" algn="l" defTabSz="914400"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4pPr>
      <a:lvl5pPr marL="548640" indent="0" algn="l" defTabSz="914400" rtl="0" eaLnBrk="1" latinLnBrk="0" hangingPunct="1">
        <a:lnSpc>
          <a:spcPct val="110000"/>
        </a:lnSpc>
        <a:spcBef>
          <a:spcPts val="500"/>
        </a:spcBef>
        <a:buFont typeface="Arial" panose="020B0604020202020204" pitchFamily="34" charset="0"/>
        <a:buNone/>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s://www.limestone.on.ca/volunteer__community_service__hours"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2.jpe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4.jpeg"/><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F9FFCE1-E057-415B-A971-88EC7E22AF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799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521209" y="971397"/>
            <a:ext cx="3462236" cy="2947460"/>
          </a:xfrm>
        </p:spPr>
        <p:txBody>
          <a:bodyPr anchor="t">
            <a:normAutofit/>
          </a:bodyPr>
          <a:lstStyle/>
          <a:p>
            <a:pPr>
              <a:lnSpc>
                <a:spcPct val="90000"/>
              </a:lnSpc>
            </a:pPr>
            <a:r>
              <a:rPr lang="en-US" sz="4100">
                <a:latin typeface="Calisto MT"/>
                <a:ea typeface="Calibri Light"/>
                <a:cs typeface="Calibri Light"/>
              </a:rPr>
              <a:t>Ernestown Intermediate and Secondary School</a:t>
            </a:r>
            <a:endParaRPr lang="en-US" sz="4100">
              <a:latin typeface="Calisto MT"/>
            </a:endParaRPr>
          </a:p>
        </p:txBody>
      </p:sp>
      <p:sp>
        <p:nvSpPr>
          <p:cNvPr id="3" name="Subtitle 2"/>
          <p:cNvSpPr>
            <a:spLocks noGrp="1"/>
          </p:cNvSpPr>
          <p:nvPr>
            <p:ph type="subTitle" idx="1"/>
          </p:nvPr>
        </p:nvSpPr>
        <p:spPr>
          <a:xfrm>
            <a:off x="517867" y="4482450"/>
            <a:ext cx="3462236" cy="1724029"/>
          </a:xfrm>
        </p:spPr>
        <p:txBody>
          <a:bodyPr vert="horz" lIns="91440" tIns="45720" rIns="91440" bIns="45720" rtlCol="0" anchor="t">
            <a:normAutofit/>
          </a:bodyPr>
          <a:lstStyle/>
          <a:p>
            <a:r>
              <a:rPr lang="en-US">
                <a:ea typeface="Calibri Light"/>
                <a:cs typeface="Calibri Light"/>
              </a:rPr>
              <a:t>Grade 10 Course Selection Information </a:t>
            </a:r>
            <a:endParaRPr lang="en-US"/>
          </a:p>
        </p:txBody>
      </p:sp>
      <p:sp>
        <p:nvSpPr>
          <p:cNvPr id="11" name="Rectangle 10">
            <a:extLst>
              <a:ext uri="{FF2B5EF4-FFF2-40B4-BE49-F238E27FC236}">
                <a16:creationId xmlns:a16="http://schemas.microsoft.com/office/drawing/2014/main" id="{B2C335F7-F61C-4EB4-80F2-4B1438FE66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7868" y="508090"/>
            <a:ext cx="3465576" cy="1492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A green and white bird head with a black letter e&#10;&#10;AI-generated content may be incorrect.">
            <a:extLst>
              <a:ext uri="{FF2B5EF4-FFF2-40B4-BE49-F238E27FC236}">
                <a16:creationId xmlns:a16="http://schemas.microsoft.com/office/drawing/2014/main" id="{D479DE73-6D23-39ED-7BC3-85B80E76DBEB}"/>
              </a:ext>
            </a:extLst>
          </p:cNvPr>
          <p:cNvPicPr>
            <a:picLocks noChangeAspect="1"/>
          </p:cNvPicPr>
          <p:nvPr/>
        </p:nvPicPr>
        <p:blipFill>
          <a:blip r:embed="rId2"/>
          <a:stretch>
            <a:fillRect/>
          </a:stretch>
        </p:blipFill>
        <p:spPr>
          <a:xfrm>
            <a:off x="4490893" y="508090"/>
            <a:ext cx="7055215" cy="5626534"/>
          </a:xfrm>
          <a:prstGeom prst="rect">
            <a:avLst/>
          </a:prstGeom>
        </p:spPr>
      </p:pic>
      <p:sp>
        <p:nvSpPr>
          <p:cNvPr id="13" name="Rectangle 12">
            <a:extLst>
              <a:ext uri="{FF2B5EF4-FFF2-40B4-BE49-F238E27FC236}">
                <a16:creationId xmlns:a16="http://schemas.microsoft.com/office/drawing/2014/main" id="{D58401B5-5F1B-4D21-9AC3-AAEC8D3665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371704" y="6300216"/>
            <a:ext cx="7293604"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944402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12B008-F20E-5016-AEA0-DFC2DB315850}"/>
              </a:ext>
            </a:extLst>
          </p:cNvPr>
          <p:cNvSpPr>
            <a:spLocks noGrp="1"/>
          </p:cNvSpPr>
          <p:nvPr>
            <p:ph type="title"/>
          </p:nvPr>
        </p:nvSpPr>
        <p:spPr/>
        <p:txBody>
          <a:bodyPr/>
          <a:lstStyle/>
          <a:p>
            <a:r>
              <a:rPr lang="en-US" dirty="0"/>
              <a:t>Next Steps</a:t>
            </a:r>
          </a:p>
        </p:txBody>
      </p:sp>
      <p:graphicFrame>
        <p:nvGraphicFramePr>
          <p:cNvPr id="4" name="Content Placeholder 3">
            <a:extLst>
              <a:ext uri="{FF2B5EF4-FFF2-40B4-BE49-F238E27FC236}">
                <a16:creationId xmlns:a16="http://schemas.microsoft.com/office/drawing/2014/main" id="{F461F33D-83D4-BB8F-83F1-74200C6A2B6E}"/>
              </a:ext>
            </a:extLst>
          </p:cNvPr>
          <p:cNvGraphicFramePr>
            <a:graphicFrameLocks noGrp="1"/>
          </p:cNvGraphicFramePr>
          <p:nvPr>
            <p:ph idx="1"/>
            <p:extLst>
              <p:ext uri="{D42A27DB-BD31-4B8C-83A1-F6EECF244321}">
                <p14:modId xmlns:p14="http://schemas.microsoft.com/office/powerpoint/2010/main" val="73049839"/>
              </p:ext>
            </p:extLst>
          </p:nvPr>
        </p:nvGraphicFramePr>
        <p:xfrm>
          <a:off x="6662738" y="969963"/>
          <a:ext cx="5021262" cy="48704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320" name="TextBox 1319">
            <a:extLst>
              <a:ext uri="{FF2B5EF4-FFF2-40B4-BE49-F238E27FC236}">
                <a16:creationId xmlns:a16="http://schemas.microsoft.com/office/drawing/2014/main" id="{B9A09826-3439-902F-5F8F-A944250E0D33}"/>
              </a:ext>
            </a:extLst>
          </p:cNvPr>
          <p:cNvSpPr txBox="1"/>
          <p:nvPr/>
        </p:nvSpPr>
        <p:spPr>
          <a:xfrm>
            <a:off x="707985" y="2441328"/>
            <a:ext cx="4687351" cy="369331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t>Ms. Stinson and Mrs. Matheson are available for help in Student Services. Please make an appointment if you'd like to discuss course selection before it is your turn to enter your course requests. </a:t>
            </a:r>
          </a:p>
          <a:p>
            <a:endParaRPr lang="en-US" dirty="0"/>
          </a:p>
          <a:p>
            <a:r>
              <a:rPr lang="en-US" dirty="0"/>
              <a:t>Please keep in mind that the courses we offer during course selection MAY NOT end up running. </a:t>
            </a:r>
          </a:p>
          <a:p>
            <a:endParaRPr lang="en-US" dirty="0"/>
          </a:p>
          <a:p>
            <a:r>
              <a:rPr lang="en-US" dirty="0"/>
              <a:t>The courses that we run will depend on how many students choose them and how many sections are available to our school.</a:t>
            </a:r>
          </a:p>
        </p:txBody>
      </p:sp>
    </p:spTree>
    <p:extLst>
      <p:ext uri="{BB962C8B-B14F-4D97-AF65-F5344CB8AC3E}">
        <p14:creationId xmlns:p14="http://schemas.microsoft.com/office/powerpoint/2010/main" val="42145569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9" name="Rectangle 38">
            <a:extLst>
              <a:ext uri="{FF2B5EF4-FFF2-40B4-BE49-F238E27FC236}">
                <a16:creationId xmlns:a16="http://schemas.microsoft.com/office/drawing/2014/main" id="{AD1BDCCC-E676-2A7E-BE11-2B8C23DB28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799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087941D0-BC57-086C-6E41-3E841BC8D085}"/>
              </a:ext>
            </a:extLst>
          </p:cNvPr>
          <p:cNvSpPr>
            <a:spLocks noGrp="1"/>
          </p:cNvSpPr>
          <p:nvPr>
            <p:ph type="title"/>
          </p:nvPr>
        </p:nvSpPr>
        <p:spPr>
          <a:xfrm>
            <a:off x="521208" y="976160"/>
            <a:ext cx="11149875" cy="1113897"/>
          </a:xfrm>
        </p:spPr>
        <p:txBody>
          <a:bodyPr>
            <a:normAutofit fontScale="90000"/>
          </a:bodyPr>
          <a:lstStyle/>
          <a:p>
            <a:pPr>
              <a:lnSpc>
                <a:spcPct val="90000"/>
              </a:lnSpc>
            </a:pPr>
            <a:r>
              <a:rPr lang="en-US" sz="2000" dirty="0"/>
              <a:t>Credit Count Overview</a:t>
            </a:r>
            <a:br>
              <a:rPr lang="en-US" sz="2000" dirty="0"/>
            </a:br>
            <a:r>
              <a:rPr lang="en-US" sz="1400" dirty="0"/>
              <a:t>If you successfully earn all 8 of your grade 9 courses this </a:t>
            </a:r>
            <a:br>
              <a:rPr lang="en-US" sz="1400" dirty="0"/>
            </a:br>
            <a:r>
              <a:rPr lang="en-US" sz="1400" dirty="0"/>
              <a:t>this means you will enter grade 10 with 8 credits completed. </a:t>
            </a:r>
            <a:br>
              <a:rPr lang="en-US" sz="1400" dirty="0"/>
            </a:br>
            <a:br>
              <a:rPr lang="en-US" sz="1400" dirty="0"/>
            </a:br>
            <a:r>
              <a:rPr lang="en-US" sz="1400" dirty="0"/>
              <a:t>If you have been unsuccessful in any of your grade 9 courses, then you need to keep this in mind during course selection or meet with a guidance counselor before next year to create a plan to stay on track to graduate. </a:t>
            </a:r>
          </a:p>
        </p:txBody>
      </p:sp>
      <p:sp>
        <p:nvSpPr>
          <p:cNvPr id="40" name="Content Placeholder 2">
            <a:extLst>
              <a:ext uri="{FF2B5EF4-FFF2-40B4-BE49-F238E27FC236}">
                <a16:creationId xmlns:a16="http://schemas.microsoft.com/office/drawing/2014/main" id="{BD8B38E7-D4A0-2E85-619B-F069F2A146BC}"/>
              </a:ext>
            </a:extLst>
          </p:cNvPr>
          <p:cNvSpPr>
            <a:spLocks noGrp="1"/>
          </p:cNvSpPr>
          <p:nvPr>
            <p:ph idx="1"/>
          </p:nvPr>
        </p:nvSpPr>
        <p:spPr>
          <a:xfrm>
            <a:off x="6545234" y="2299390"/>
            <a:ext cx="5125849" cy="4050792"/>
          </a:xfrm>
        </p:spPr>
        <p:txBody>
          <a:bodyPr vert="horz" lIns="91440" tIns="45720" rIns="91440" bIns="45720" rtlCol="0" anchor="t">
            <a:normAutofit/>
          </a:bodyPr>
          <a:lstStyle/>
          <a:p>
            <a:r>
              <a:rPr lang="en-US" sz="1800" dirty="0"/>
              <a:t>Have you started your</a:t>
            </a:r>
            <a:r>
              <a:rPr lang="en-US" sz="1800" dirty="0">
                <a:solidFill>
                  <a:srgbClr val="00B050"/>
                </a:solidFill>
              </a:rPr>
              <a:t> 40 hours</a:t>
            </a:r>
            <a:r>
              <a:rPr lang="en-US" sz="1800" dirty="0"/>
              <a:t> of community service? </a:t>
            </a:r>
          </a:p>
          <a:p>
            <a:endParaRPr lang="en-US" sz="1800"/>
          </a:p>
          <a:p>
            <a:r>
              <a:rPr lang="en-US" sz="1800" dirty="0"/>
              <a:t>If not, it's a good idea to get started. Log sheets are kept in student services. Check the bulletin board outside of student services for ideas and opportunities to volunteer. </a:t>
            </a:r>
          </a:p>
          <a:p>
            <a:endParaRPr lang="en-US" sz="1800"/>
          </a:p>
          <a:p>
            <a:r>
              <a:rPr lang="en-US" sz="1800" dirty="0"/>
              <a:t>Visit the </a:t>
            </a:r>
            <a:r>
              <a:rPr lang="en-US" sz="1800" dirty="0">
                <a:hlinkClick r:id="rId2"/>
              </a:rPr>
              <a:t>LDSB Website</a:t>
            </a:r>
            <a:r>
              <a:rPr lang="en-US" sz="1800" dirty="0"/>
              <a:t> for more information or ideas about what type of volunteer work will count.</a:t>
            </a:r>
          </a:p>
          <a:p>
            <a:endParaRPr lang="en-US" sz="1800"/>
          </a:p>
        </p:txBody>
      </p:sp>
      <p:sp>
        <p:nvSpPr>
          <p:cNvPr id="41" name="Freeform: Shape 40">
            <a:extLst>
              <a:ext uri="{FF2B5EF4-FFF2-40B4-BE49-F238E27FC236}">
                <a16:creationId xmlns:a16="http://schemas.microsoft.com/office/drawing/2014/main" id="{781C97B1-8A09-6383-8C65-A3B7357781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7869" y="508090"/>
            <a:ext cx="11153214" cy="149279"/>
          </a:xfrm>
          <a:custGeom>
            <a:avLst/>
            <a:gdLst>
              <a:gd name="connsiteX0" fmla="*/ 0 w 8085002"/>
              <a:gd name="connsiteY0" fmla="*/ 0 h 149279"/>
              <a:gd name="connsiteX1" fmla="*/ 8085002 w 8085002"/>
              <a:gd name="connsiteY1" fmla="*/ 0 h 149279"/>
              <a:gd name="connsiteX2" fmla="*/ 8085002 w 8085002"/>
              <a:gd name="connsiteY2" fmla="*/ 149279 h 149279"/>
              <a:gd name="connsiteX3" fmla="*/ 0 w 8085002"/>
              <a:gd name="connsiteY3" fmla="*/ 149279 h 149279"/>
            </a:gdLst>
            <a:ahLst/>
            <a:cxnLst>
              <a:cxn ang="0">
                <a:pos x="connsiteX0" y="connsiteY0"/>
              </a:cxn>
              <a:cxn ang="0">
                <a:pos x="connsiteX1" y="connsiteY1"/>
              </a:cxn>
              <a:cxn ang="0">
                <a:pos x="connsiteX2" y="connsiteY2"/>
              </a:cxn>
              <a:cxn ang="0">
                <a:pos x="connsiteX3" y="connsiteY3"/>
              </a:cxn>
            </a:cxnLst>
            <a:rect l="l" t="t" r="r" b="b"/>
            <a:pathLst>
              <a:path w="8085002" h="149279">
                <a:moveTo>
                  <a:pt x="0" y="0"/>
                </a:moveTo>
                <a:lnTo>
                  <a:pt x="8085002" y="0"/>
                </a:lnTo>
                <a:lnTo>
                  <a:pt x="8085002" y="149279"/>
                </a:lnTo>
                <a:lnTo>
                  <a:pt x="0" y="149279"/>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27" name="Picture 26" descr="A green and white bird head with a black letter e&#10;&#10;AI-generated content may be incorrect.">
            <a:extLst>
              <a:ext uri="{FF2B5EF4-FFF2-40B4-BE49-F238E27FC236}">
                <a16:creationId xmlns:a16="http://schemas.microsoft.com/office/drawing/2014/main" id="{25F6190C-31F5-5785-564F-2EACA463D8C4}"/>
              </a:ext>
            </a:extLst>
          </p:cNvPr>
          <p:cNvPicPr>
            <a:picLocks noChangeAspect="1"/>
          </p:cNvPicPr>
          <p:nvPr/>
        </p:nvPicPr>
        <p:blipFill>
          <a:blip r:embed="rId3"/>
          <a:stretch>
            <a:fillRect/>
          </a:stretch>
        </p:blipFill>
        <p:spPr>
          <a:xfrm>
            <a:off x="783906" y="2299390"/>
            <a:ext cx="5107014" cy="4072844"/>
          </a:xfrm>
          <a:prstGeom prst="rect">
            <a:avLst/>
          </a:prstGeom>
        </p:spPr>
      </p:pic>
    </p:spTree>
    <p:extLst>
      <p:ext uri="{BB962C8B-B14F-4D97-AF65-F5344CB8AC3E}">
        <p14:creationId xmlns:p14="http://schemas.microsoft.com/office/powerpoint/2010/main" val="12009694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5" name="Rectangle 44">
            <a:extLst>
              <a:ext uri="{FF2B5EF4-FFF2-40B4-BE49-F238E27FC236}">
                <a16:creationId xmlns:a16="http://schemas.microsoft.com/office/drawing/2014/main" id="{9E10BDB4-64F2-477D-A03B-9F8352D5E0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799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Bierstadt"/>
              <a:ea typeface="+mn-ea"/>
              <a:cs typeface="+mn-cs"/>
            </a:endParaRPr>
          </a:p>
        </p:txBody>
      </p:sp>
      <p:sp>
        <p:nvSpPr>
          <p:cNvPr id="2" name="Title 1">
            <a:extLst>
              <a:ext uri="{FF2B5EF4-FFF2-40B4-BE49-F238E27FC236}">
                <a16:creationId xmlns:a16="http://schemas.microsoft.com/office/drawing/2014/main" id="{BE47CC34-2019-2AE4-34BF-AF850B7C559A}"/>
              </a:ext>
            </a:extLst>
          </p:cNvPr>
          <p:cNvSpPr>
            <a:spLocks noGrp="1"/>
          </p:cNvSpPr>
          <p:nvPr>
            <p:ph type="title"/>
          </p:nvPr>
        </p:nvSpPr>
        <p:spPr>
          <a:xfrm>
            <a:off x="517867" y="976160"/>
            <a:ext cx="4672584" cy="1784457"/>
          </a:xfrm>
        </p:spPr>
        <p:txBody>
          <a:bodyPr>
            <a:normAutofit/>
          </a:bodyPr>
          <a:lstStyle/>
          <a:p>
            <a:r>
              <a:rPr lang="en-US" sz="4400"/>
              <a:t>OSSLT Literacy Test</a:t>
            </a:r>
          </a:p>
        </p:txBody>
      </p:sp>
      <p:sp>
        <p:nvSpPr>
          <p:cNvPr id="46" name="Rectangle 45">
            <a:extLst>
              <a:ext uri="{FF2B5EF4-FFF2-40B4-BE49-F238E27FC236}">
                <a16:creationId xmlns:a16="http://schemas.microsoft.com/office/drawing/2014/main" id="{887F59F2-5FBC-40CD-AD35-376AECE49E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7868" y="508090"/>
            <a:ext cx="4672584" cy="1492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Bierstadt"/>
              <a:ea typeface="+mn-ea"/>
              <a:cs typeface="+mn-cs"/>
            </a:endParaRPr>
          </a:p>
        </p:txBody>
      </p:sp>
      <p:pic>
        <p:nvPicPr>
          <p:cNvPr id="26" name="Picture 25" descr="A green and white eagle head&#10;&#10;AI-generated content may be incorrect.">
            <a:extLst>
              <a:ext uri="{FF2B5EF4-FFF2-40B4-BE49-F238E27FC236}">
                <a16:creationId xmlns:a16="http://schemas.microsoft.com/office/drawing/2014/main" id="{B02CB887-A29F-C590-D806-74E35F596317}"/>
              </a:ext>
            </a:extLst>
          </p:cNvPr>
          <p:cNvPicPr>
            <a:picLocks noChangeAspect="1"/>
          </p:cNvPicPr>
          <p:nvPr/>
        </p:nvPicPr>
        <p:blipFill>
          <a:blip r:embed="rId2"/>
          <a:stretch>
            <a:fillRect/>
          </a:stretch>
        </p:blipFill>
        <p:spPr>
          <a:xfrm>
            <a:off x="517867" y="3152503"/>
            <a:ext cx="3335249" cy="3193501"/>
          </a:xfrm>
          <a:prstGeom prst="rect">
            <a:avLst/>
          </a:prstGeom>
        </p:spPr>
      </p:pic>
      <p:graphicFrame>
        <p:nvGraphicFramePr>
          <p:cNvPr id="15" name="Content Placeholder 2">
            <a:extLst>
              <a:ext uri="{FF2B5EF4-FFF2-40B4-BE49-F238E27FC236}">
                <a16:creationId xmlns:a16="http://schemas.microsoft.com/office/drawing/2014/main" id="{6416BB1B-C833-ADE6-5A3A-D128BFC108BD}"/>
              </a:ext>
            </a:extLst>
          </p:cNvPr>
          <p:cNvGraphicFramePr>
            <a:graphicFrameLocks noGrp="1"/>
          </p:cNvGraphicFramePr>
          <p:nvPr>
            <p:ph idx="1"/>
            <p:extLst>
              <p:ext uri="{D42A27DB-BD31-4B8C-83A1-F6EECF244321}">
                <p14:modId xmlns:p14="http://schemas.microsoft.com/office/powerpoint/2010/main" val="4137614271"/>
              </p:ext>
            </p:extLst>
          </p:nvPr>
        </p:nvGraphicFramePr>
        <p:xfrm>
          <a:off x="5842000" y="1033272"/>
          <a:ext cx="5832133" cy="531273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6153901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17D949E-564D-4503-A64E-D22FA3232C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799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AAF1B77B-6053-8D02-69C9-CB910651480A}"/>
              </a:ext>
            </a:extLst>
          </p:cNvPr>
          <p:cNvSpPr>
            <a:spLocks noGrp="1"/>
          </p:cNvSpPr>
          <p:nvPr>
            <p:ph type="title"/>
          </p:nvPr>
        </p:nvSpPr>
        <p:spPr>
          <a:xfrm>
            <a:off x="521207" y="978408"/>
            <a:ext cx="3154680" cy="4069080"/>
          </a:xfrm>
        </p:spPr>
        <p:txBody>
          <a:bodyPr anchor="t">
            <a:normAutofit/>
          </a:bodyPr>
          <a:lstStyle/>
          <a:p>
            <a:r>
              <a:rPr lang="en-US" sz="4000"/>
              <a:t>Online Learning Credits</a:t>
            </a:r>
          </a:p>
        </p:txBody>
      </p:sp>
      <p:sp>
        <p:nvSpPr>
          <p:cNvPr id="11" name="Rectangle 10">
            <a:extLst>
              <a:ext uri="{FF2B5EF4-FFF2-40B4-BE49-F238E27FC236}">
                <a16:creationId xmlns:a16="http://schemas.microsoft.com/office/drawing/2014/main" id="{2C8EEB27-9249-8B3A-C8C2-18F9DC4808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7870" y="508090"/>
            <a:ext cx="11155680" cy="1492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482CAC-96FF-EBE5-E97D-0BE2B8A51E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1208" y="6299535"/>
            <a:ext cx="11155680" cy="4646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FD863CA9-15DA-3230-697F-FD1880396C8E}"/>
              </a:ext>
            </a:extLst>
          </p:cNvPr>
          <p:cNvGraphicFramePr>
            <a:graphicFrameLocks noGrp="1"/>
          </p:cNvGraphicFramePr>
          <p:nvPr>
            <p:ph idx="1"/>
            <p:extLst>
              <p:ext uri="{D42A27DB-BD31-4B8C-83A1-F6EECF244321}">
                <p14:modId xmlns:p14="http://schemas.microsoft.com/office/powerpoint/2010/main" val="660200750"/>
              </p:ext>
            </p:extLst>
          </p:nvPr>
        </p:nvGraphicFramePr>
        <p:xfrm>
          <a:off x="4384964" y="978406"/>
          <a:ext cx="7301068" cy="50109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4" name="Picture 43" descr="A green and white eagle head&#10;&#10;AI-generated content may be incorrect.">
            <a:extLst>
              <a:ext uri="{FF2B5EF4-FFF2-40B4-BE49-F238E27FC236}">
                <a16:creationId xmlns:a16="http://schemas.microsoft.com/office/drawing/2014/main" id="{43F80A31-C9D2-8EED-0FD0-E08E188482F8}"/>
              </a:ext>
            </a:extLst>
          </p:cNvPr>
          <p:cNvPicPr>
            <a:picLocks noChangeAspect="1"/>
          </p:cNvPicPr>
          <p:nvPr/>
        </p:nvPicPr>
        <p:blipFill>
          <a:blip r:embed="rId7"/>
          <a:stretch>
            <a:fillRect/>
          </a:stretch>
        </p:blipFill>
        <p:spPr>
          <a:xfrm>
            <a:off x="780620" y="3167743"/>
            <a:ext cx="2640646" cy="2525486"/>
          </a:xfrm>
          <a:prstGeom prst="rect">
            <a:avLst/>
          </a:prstGeom>
        </p:spPr>
      </p:pic>
    </p:spTree>
    <p:extLst>
      <p:ext uri="{BB962C8B-B14F-4D97-AF65-F5344CB8AC3E}">
        <p14:creationId xmlns:p14="http://schemas.microsoft.com/office/powerpoint/2010/main" val="39450610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EE42DCE-4A4F-44C4-84E5-261B3BEEF1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799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B1F0E22F-F955-17EC-315D-749BA8EFE49B}"/>
              </a:ext>
            </a:extLst>
          </p:cNvPr>
          <p:cNvSpPr>
            <a:spLocks noGrp="1"/>
          </p:cNvSpPr>
          <p:nvPr>
            <p:ph type="title"/>
          </p:nvPr>
        </p:nvSpPr>
        <p:spPr>
          <a:xfrm>
            <a:off x="517870" y="976160"/>
            <a:ext cx="6281928" cy="1463040"/>
          </a:xfrm>
        </p:spPr>
        <p:txBody>
          <a:bodyPr vert="horz" lIns="91440" tIns="45720" rIns="91440" bIns="45720" rtlCol="0" anchor="t">
            <a:normAutofit/>
          </a:bodyPr>
          <a:lstStyle/>
          <a:p>
            <a:r>
              <a:rPr lang="en-US" sz="4400"/>
              <a:t>Pathway Planning for your Future</a:t>
            </a:r>
          </a:p>
        </p:txBody>
      </p:sp>
      <p:sp>
        <p:nvSpPr>
          <p:cNvPr id="5" name="TextBox 4">
            <a:extLst>
              <a:ext uri="{FF2B5EF4-FFF2-40B4-BE49-F238E27FC236}">
                <a16:creationId xmlns:a16="http://schemas.microsoft.com/office/drawing/2014/main" id="{C746A703-9003-1BFF-BE78-2D0B4D6339F3}"/>
              </a:ext>
            </a:extLst>
          </p:cNvPr>
          <p:cNvSpPr txBox="1"/>
          <p:nvPr/>
        </p:nvSpPr>
        <p:spPr>
          <a:xfrm>
            <a:off x="517869" y="2578608"/>
            <a:ext cx="6281928" cy="3767328"/>
          </a:xfrm>
          <a:prstGeom prst="rect">
            <a:avLst/>
          </a:prstGeom>
        </p:spPr>
        <p:txBody>
          <a:bodyPr rot="0" spcFirstLastPara="0" vertOverflow="overflow" horzOverflow="overflow" vert="horz" lIns="91440" tIns="45720" rIns="91440" bIns="45720" numCol="1" spcCol="0" rtlCol="0" fromWordArt="0" anchorCtr="0" forceAA="0" compatLnSpc="1">
            <a:prstTxWarp prst="textNoShape">
              <a:avLst/>
            </a:prstTxWarp>
            <a:normAutofit fontScale="92500" lnSpcReduction="10000"/>
          </a:bodyPr>
          <a:lstStyle/>
          <a:p>
            <a:pPr defTabSz="914400">
              <a:spcAft>
                <a:spcPts val="600"/>
              </a:spcAft>
              <a:buFont typeface="Arial" panose="020B0604020202020204" pitchFamily="34" charset="0"/>
            </a:pPr>
            <a:r>
              <a:rPr lang="en-US" sz="1700" dirty="0"/>
              <a:t>Students in grade 9 were in de-streamed classes, but in grade 10 they must choose a pathway.</a:t>
            </a:r>
          </a:p>
          <a:p>
            <a:pPr defTabSz="914400">
              <a:spcAft>
                <a:spcPts val="600"/>
              </a:spcAft>
              <a:buFont typeface="Arial" panose="020B0604020202020204" pitchFamily="34" charset="0"/>
            </a:pPr>
            <a:endParaRPr lang="en-US" sz="1700"/>
          </a:p>
          <a:p>
            <a:pPr defTabSz="914400">
              <a:spcAft>
                <a:spcPts val="600"/>
              </a:spcAft>
              <a:buFont typeface="Arial" panose="020B0604020202020204" pitchFamily="34" charset="0"/>
            </a:pPr>
            <a:r>
              <a:rPr lang="en-US" sz="1700" dirty="0"/>
              <a:t>There are </a:t>
            </a:r>
            <a:r>
              <a:rPr lang="en-US" sz="1700" dirty="0">
                <a:solidFill>
                  <a:srgbClr val="00B050"/>
                </a:solidFill>
              </a:rPr>
              <a:t>THREE</a:t>
            </a:r>
            <a:r>
              <a:rPr lang="en-US" dirty="0">
                <a:solidFill>
                  <a:srgbClr val="00B050"/>
                </a:solidFill>
              </a:rPr>
              <a:t> </a:t>
            </a:r>
            <a:r>
              <a:rPr lang="en-US" sz="1700" dirty="0"/>
              <a:t>pathway choices:</a:t>
            </a:r>
          </a:p>
          <a:p>
            <a:pPr defTabSz="914400">
              <a:spcAft>
                <a:spcPts val="600"/>
              </a:spcAft>
              <a:buFont typeface="Arial" panose="020B0604020202020204" pitchFamily="34" charset="0"/>
            </a:pPr>
            <a:endParaRPr lang="en-US" sz="1700"/>
          </a:p>
          <a:p>
            <a:pPr defTabSz="914400">
              <a:spcAft>
                <a:spcPts val="600"/>
              </a:spcAft>
              <a:buFont typeface="Arial" panose="020B0604020202020204" pitchFamily="34" charset="0"/>
            </a:pPr>
            <a:r>
              <a:rPr lang="en-US" sz="2000" dirty="0"/>
              <a:t>Locally Developed</a:t>
            </a:r>
          </a:p>
          <a:p>
            <a:pPr defTabSz="914400">
              <a:spcAft>
                <a:spcPts val="600"/>
              </a:spcAft>
              <a:buFont typeface="Arial" panose="020B0604020202020204" pitchFamily="34" charset="0"/>
            </a:pPr>
            <a:r>
              <a:rPr lang="en-US" sz="2000" dirty="0"/>
              <a:t>Applied</a:t>
            </a:r>
          </a:p>
          <a:p>
            <a:pPr defTabSz="914400">
              <a:spcAft>
                <a:spcPts val="600"/>
              </a:spcAft>
              <a:buFont typeface="Arial" panose="020B0604020202020204" pitchFamily="34" charset="0"/>
            </a:pPr>
            <a:r>
              <a:rPr lang="en-US" sz="2000" dirty="0"/>
              <a:t>Academic</a:t>
            </a:r>
          </a:p>
          <a:p>
            <a:pPr defTabSz="914400">
              <a:spcAft>
                <a:spcPts val="600"/>
              </a:spcAft>
              <a:buFont typeface="Arial" panose="020B0604020202020204" pitchFamily="34" charset="0"/>
            </a:pPr>
            <a:endParaRPr lang="en-US" sz="1700"/>
          </a:p>
          <a:p>
            <a:pPr defTabSz="914400">
              <a:spcAft>
                <a:spcPts val="600"/>
              </a:spcAft>
              <a:buFont typeface="Arial" panose="020B0604020202020204" pitchFamily="34" charset="0"/>
            </a:pPr>
            <a:r>
              <a:rPr lang="en-US" sz="1700" dirty="0"/>
              <a:t>We can help you decide which pathway to choose based on your plans after high school. You don't have to choose the same pathway for all courses. You can vary your choices by subject based on your abilities and interests. </a:t>
            </a:r>
          </a:p>
          <a:p>
            <a:pPr defTabSz="914400">
              <a:spcAft>
                <a:spcPts val="600"/>
              </a:spcAft>
              <a:buFont typeface="Arial" panose="020B0604020202020204" pitchFamily="34" charset="0"/>
            </a:pPr>
            <a:endParaRPr lang="en-US" sz="1700"/>
          </a:p>
        </p:txBody>
      </p:sp>
      <p:sp>
        <p:nvSpPr>
          <p:cNvPr id="12" name="Rectangle 11">
            <a:extLst>
              <a:ext uri="{FF2B5EF4-FFF2-40B4-BE49-F238E27FC236}">
                <a16:creationId xmlns:a16="http://schemas.microsoft.com/office/drawing/2014/main" id="{887F59F2-5FBC-40CD-AD35-376AECE49E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7870" y="508090"/>
            <a:ext cx="6281928" cy="1492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Content Placeholder 3" descr="A green and white bird head with a black letter e&#10;&#10;AI-generated content may be incorrect.">
            <a:extLst>
              <a:ext uri="{FF2B5EF4-FFF2-40B4-BE49-F238E27FC236}">
                <a16:creationId xmlns:a16="http://schemas.microsoft.com/office/drawing/2014/main" id="{0D2D0B15-9790-BD78-3B02-D72927D7459D}"/>
              </a:ext>
            </a:extLst>
          </p:cNvPr>
          <p:cNvPicPr>
            <a:picLocks noGrp="1" noChangeAspect="1"/>
          </p:cNvPicPr>
          <p:nvPr>
            <p:ph idx="1"/>
          </p:nvPr>
        </p:nvPicPr>
        <p:blipFill>
          <a:blip r:embed="rId2"/>
          <a:stretch>
            <a:fillRect/>
          </a:stretch>
        </p:blipFill>
        <p:spPr>
          <a:xfrm>
            <a:off x="7454437" y="248905"/>
            <a:ext cx="4356461" cy="3474277"/>
          </a:xfrm>
          <a:prstGeom prst="rect">
            <a:avLst/>
          </a:prstGeom>
        </p:spPr>
      </p:pic>
      <p:sp>
        <p:nvSpPr>
          <p:cNvPr id="6" name="TextBox 5">
            <a:extLst>
              <a:ext uri="{FF2B5EF4-FFF2-40B4-BE49-F238E27FC236}">
                <a16:creationId xmlns:a16="http://schemas.microsoft.com/office/drawing/2014/main" id="{7317C564-6CAE-BCEC-A683-4BFBA42D9977}"/>
              </a:ext>
            </a:extLst>
          </p:cNvPr>
          <p:cNvSpPr txBox="1"/>
          <p:nvPr/>
        </p:nvSpPr>
        <p:spPr>
          <a:xfrm>
            <a:off x="7787839" y="4260119"/>
            <a:ext cx="3991573" cy="147732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t>There are other courses that are </a:t>
            </a:r>
            <a:r>
              <a:rPr lang="en-US" dirty="0">
                <a:solidFill>
                  <a:srgbClr val="000000"/>
                </a:solidFill>
              </a:rPr>
              <a:t>called </a:t>
            </a:r>
            <a:r>
              <a:rPr lang="en-US" b="1" dirty="0">
                <a:solidFill>
                  <a:srgbClr val="00B050"/>
                </a:solidFill>
              </a:rPr>
              <a:t>OPEN</a:t>
            </a:r>
            <a:r>
              <a:rPr lang="en-US" dirty="0"/>
              <a:t> level courses. They are not part of a specific pathway but are courses that are usually based on interest and are open to students in every pathway.</a:t>
            </a:r>
          </a:p>
        </p:txBody>
      </p:sp>
    </p:spTree>
    <p:extLst>
      <p:ext uri="{BB962C8B-B14F-4D97-AF65-F5344CB8AC3E}">
        <p14:creationId xmlns:p14="http://schemas.microsoft.com/office/powerpoint/2010/main" val="30287298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Rectangle: Rounded Corners 15">
            <a:extLst>
              <a:ext uri="{FF2B5EF4-FFF2-40B4-BE49-F238E27FC236}">
                <a16:creationId xmlns:a16="http://schemas.microsoft.com/office/drawing/2014/main" id="{66CC2A61-FEFB-250D-4F56-C2DC345F3E97}"/>
              </a:ext>
            </a:extLst>
          </p:cNvPr>
          <p:cNvSpPr/>
          <p:nvPr/>
        </p:nvSpPr>
        <p:spPr>
          <a:xfrm>
            <a:off x="5487865" y="2955192"/>
            <a:ext cx="5984630" cy="767862"/>
          </a:xfrm>
          <a:prstGeom prst="roundRect">
            <a:avLst/>
          </a:prstGeom>
          <a:ln/>
        </p:spPr>
        <p:style>
          <a:lnRef idx="3">
            <a:schemeClr val="lt1"/>
          </a:lnRef>
          <a:fillRef idx="1">
            <a:schemeClr val="accent6"/>
          </a:fillRef>
          <a:effectRef idx="1">
            <a:schemeClr val="accent6"/>
          </a:effectRef>
          <a:fontRef idx="minor">
            <a:schemeClr val="lt1"/>
          </a:fontRef>
        </p:style>
        <p:txBody>
          <a:bodyPr rtlCol="0" anchor="ctr"/>
          <a:lstStyle/>
          <a:p>
            <a:pPr algn="ctr"/>
            <a:endParaRPr lang="en-US"/>
          </a:p>
        </p:txBody>
      </p:sp>
      <p:sp useBgFill="1">
        <p:nvSpPr>
          <p:cNvPr id="13" name="Rectangle 12">
            <a:extLst>
              <a:ext uri="{FF2B5EF4-FFF2-40B4-BE49-F238E27FC236}">
                <a16:creationId xmlns:a16="http://schemas.microsoft.com/office/drawing/2014/main" id="{4C32CD27-7027-AB2B-38F1-71C08EB840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799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descr="A green and white eagle head&#10;&#10;AI-generated content may be incorrect.">
            <a:extLst>
              <a:ext uri="{FF2B5EF4-FFF2-40B4-BE49-F238E27FC236}">
                <a16:creationId xmlns:a16="http://schemas.microsoft.com/office/drawing/2014/main" id="{D0E87C15-EFCD-77CC-9638-5E042D8FD47F}"/>
              </a:ext>
            </a:extLst>
          </p:cNvPr>
          <p:cNvPicPr>
            <a:picLocks noChangeAspect="1"/>
          </p:cNvPicPr>
          <p:nvPr/>
        </p:nvPicPr>
        <p:blipFill>
          <a:blip r:embed="rId2"/>
          <a:srcRect l="15662" r="14913" b="1"/>
          <a:stretch/>
        </p:blipFill>
        <p:spPr>
          <a:xfrm>
            <a:off x="517869" y="508091"/>
            <a:ext cx="4221911" cy="5837918"/>
          </a:xfrm>
          <a:prstGeom prst="rect">
            <a:avLst/>
          </a:prstGeom>
        </p:spPr>
      </p:pic>
      <p:sp>
        <p:nvSpPr>
          <p:cNvPr id="2" name="Title 1">
            <a:extLst>
              <a:ext uri="{FF2B5EF4-FFF2-40B4-BE49-F238E27FC236}">
                <a16:creationId xmlns:a16="http://schemas.microsoft.com/office/drawing/2014/main" id="{233F3615-678C-D2D6-F197-D4339C30FBEA}"/>
              </a:ext>
            </a:extLst>
          </p:cNvPr>
          <p:cNvSpPr>
            <a:spLocks noGrp="1"/>
          </p:cNvSpPr>
          <p:nvPr>
            <p:ph type="title"/>
          </p:nvPr>
        </p:nvSpPr>
        <p:spPr>
          <a:xfrm>
            <a:off x="5438762" y="976160"/>
            <a:ext cx="6232310" cy="1463040"/>
          </a:xfrm>
        </p:spPr>
        <p:txBody>
          <a:bodyPr>
            <a:normAutofit/>
          </a:bodyPr>
          <a:lstStyle/>
          <a:p>
            <a:r>
              <a:rPr lang="en-US" sz="4400"/>
              <a:t>Pathways</a:t>
            </a:r>
          </a:p>
        </p:txBody>
      </p:sp>
      <p:sp>
        <p:nvSpPr>
          <p:cNvPr id="3" name="Content Placeholder 2">
            <a:extLst>
              <a:ext uri="{FF2B5EF4-FFF2-40B4-BE49-F238E27FC236}">
                <a16:creationId xmlns:a16="http://schemas.microsoft.com/office/drawing/2014/main" id="{2A9B886B-9D08-8F60-6365-051CF47FCBF2}"/>
              </a:ext>
            </a:extLst>
          </p:cNvPr>
          <p:cNvSpPr>
            <a:spLocks noGrp="1"/>
          </p:cNvSpPr>
          <p:nvPr>
            <p:ph idx="1"/>
          </p:nvPr>
        </p:nvSpPr>
        <p:spPr>
          <a:xfrm>
            <a:off x="5438775" y="2577871"/>
            <a:ext cx="6232310" cy="3768137"/>
          </a:xfrm>
        </p:spPr>
        <p:txBody>
          <a:bodyPr vert="horz" lIns="91440" tIns="45720" rIns="91440" bIns="45720" rtlCol="0">
            <a:normAutofit/>
          </a:bodyPr>
          <a:lstStyle/>
          <a:p>
            <a:r>
              <a:rPr lang="en-US" sz="1800" b="1"/>
              <a:t>Locally Developed Pathway</a:t>
            </a:r>
          </a:p>
          <a:p>
            <a:r>
              <a:rPr lang="en-US" sz="1800"/>
              <a:t>Students who are sure they are going to enter the workforce after high school might choose this pathway. </a:t>
            </a:r>
          </a:p>
          <a:p>
            <a:r>
              <a:rPr lang="en-US" sz="1800" b="1"/>
              <a:t>Applied Pathway</a:t>
            </a:r>
          </a:p>
          <a:p>
            <a:r>
              <a:rPr lang="en-US" sz="1800"/>
              <a:t>Students who might choose to enter the workforce, or to apply to college could choose this pathway.</a:t>
            </a:r>
          </a:p>
          <a:p>
            <a:r>
              <a:rPr lang="en-US" sz="1800" b="1"/>
              <a:t>Academic Pathway</a:t>
            </a:r>
          </a:p>
          <a:p>
            <a:r>
              <a:rPr lang="en-US" sz="1800"/>
              <a:t>Students who might choose to enter the workforce or might want to apply to college or university could choose this pathway.</a:t>
            </a:r>
          </a:p>
        </p:txBody>
      </p:sp>
      <p:sp>
        <p:nvSpPr>
          <p:cNvPr id="14" name="Freeform: Shape 13">
            <a:extLst>
              <a:ext uri="{FF2B5EF4-FFF2-40B4-BE49-F238E27FC236}">
                <a16:creationId xmlns:a16="http://schemas.microsoft.com/office/drawing/2014/main" id="{C6DD38CD-CFFE-4ABA-3DC8-01ED90559E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84611" y="508090"/>
            <a:ext cx="6186474" cy="149279"/>
          </a:xfrm>
          <a:custGeom>
            <a:avLst/>
            <a:gdLst>
              <a:gd name="connsiteX0" fmla="*/ 0 w 6090847"/>
              <a:gd name="connsiteY0" fmla="*/ 0 h 149279"/>
              <a:gd name="connsiteX1" fmla="*/ 6090847 w 6090847"/>
              <a:gd name="connsiteY1" fmla="*/ 0 h 149279"/>
              <a:gd name="connsiteX2" fmla="*/ 6090847 w 6090847"/>
              <a:gd name="connsiteY2" fmla="*/ 149279 h 149279"/>
              <a:gd name="connsiteX3" fmla="*/ 0 w 6090847"/>
              <a:gd name="connsiteY3" fmla="*/ 149279 h 149279"/>
            </a:gdLst>
            <a:ahLst/>
            <a:cxnLst>
              <a:cxn ang="0">
                <a:pos x="connsiteX0" y="connsiteY0"/>
              </a:cxn>
              <a:cxn ang="0">
                <a:pos x="connsiteX1" y="connsiteY1"/>
              </a:cxn>
              <a:cxn ang="0">
                <a:pos x="connsiteX2" y="connsiteY2"/>
              </a:cxn>
              <a:cxn ang="0">
                <a:pos x="connsiteX3" y="connsiteY3"/>
              </a:cxn>
            </a:cxnLst>
            <a:rect l="l" t="t" r="r" b="b"/>
            <a:pathLst>
              <a:path w="6090847" h="149279">
                <a:moveTo>
                  <a:pt x="0" y="0"/>
                </a:moveTo>
                <a:lnTo>
                  <a:pt x="6090847" y="0"/>
                </a:lnTo>
                <a:lnTo>
                  <a:pt x="6090847" y="149279"/>
                </a:lnTo>
                <a:lnTo>
                  <a:pt x="0" y="149279"/>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14258516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2130FC-1E99-F814-AF0E-8A300D6AC576}"/>
              </a:ext>
            </a:extLst>
          </p:cNvPr>
          <p:cNvSpPr>
            <a:spLocks noGrp="1"/>
          </p:cNvSpPr>
          <p:nvPr>
            <p:ph type="title"/>
          </p:nvPr>
        </p:nvSpPr>
        <p:spPr>
          <a:xfrm>
            <a:off x="537408" y="1105408"/>
            <a:ext cx="5021182" cy="5603149"/>
          </a:xfrm>
        </p:spPr>
        <p:txBody>
          <a:bodyPr>
            <a:normAutofit fontScale="90000"/>
          </a:bodyPr>
          <a:lstStyle/>
          <a:p>
            <a:r>
              <a:rPr lang="en-US" sz="3200" dirty="0">
                <a:solidFill>
                  <a:srgbClr val="00B050"/>
                </a:solidFill>
              </a:rPr>
              <a:t>Locally Developed Pathway </a:t>
            </a:r>
            <a:br>
              <a:rPr lang="en-US" sz="3200" dirty="0">
                <a:solidFill>
                  <a:srgbClr val="00B050"/>
                </a:solidFill>
              </a:rPr>
            </a:br>
            <a:r>
              <a:rPr lang="en-US" sz="1400" dirty="0"/>
              <a:t>Smallest class sizes</a:t>
            </a:r>
            <a:br>
              <a:rPr lang="en-US" sz="1400" dirty="0"/>
            </a:br>
            <a:r>
              <a:rPr lang="en-US" sz="1400" dirty="0"/>
              <a:t>Have practical content</a:t>
            </a:r>
            <a:br>
              <a:rPr lang="en-US" sz="1400" dirty="0"/>
            </a:br>
            <a:r>
              <a:rPr lang="en-US" sz="1400" dirty="0"/>
              <a:t>Move at a slower pace</a:t>
            </a:r>
            <a:br>
              <a:rPr lang="en-US" sz="1400" dirty="0"/>
            </a:br>
            <a:r>
              <a:rPr lang="en-US" sz="1400" dirty="0"/>
              <a:t>More direct support is available</a:t>
            </a:r>
            <a:br>
              <a:rPr lang="en-US" sz="1400" dirty="0"/>
            </a:br>
            <a:r>
              <a:rPr lang="en-US" sz="1400" dirty="0"/>
              <a:t>Course code ends in "L"</a:t>
            </a:r>
            <a:br>
              <a:rPr lang="en-US" sz="1400" dirty="0"/>
            </a:br>
            <a:br>
              <a:rPr lang="en-US" sz="1400" dirty="0"/>
            </a:br>
            <a:br>
              <a:rPr lang="en-US" sz="1400" dirty="0"/>
            </a:br>
            <a:r>
              <a:rPr lang="en-US" sz="3200" dirty="0">
                <a:solidFill>
                  <a:srgbClr val="00B050"/>
                </a:solidFill>
              </a:rPr>
              <a:t>Applied Pathway</a:t>
            </a:r>
            <a:br>
              <a:rPr lang="en-US" sz="3200" dirty="0">
                <a:solidFill>
                  <a:srgbClr val="00B050"/>
                </a:solidFill>
              </a:rPr>
            </a:br>
            <a:r>
              <a:rPr lang="en-US" sz="1400" dirty="0"/>
              <a:t>Smaller class sizes</a:t>
            </a:r>
            <a:br>
              <a:rPr lang="en-US" sz="1400" dirty="0"/>
            </a:br>
            <a:r>
              <a:rPr lang="en-US" sz="1400" dirty="0"/>
              <a:t>More practical and hands-on content</a:t>
            </a:r>
            <a:br>
              <a:rPr lang="en-US" sz="1400" dirty="0"/>
            </a:br>
            <a:r>
              <a:rPr lang="en-US" sz="1400" dirty="0"/>
              <a:t>Pace is slightly slower</a:t>
            </a:r>
            <a:br>
              <a:rPr lang="en-US" sz="1400" dirty="0"/>
            </a:br>
            <a:r>
              <a:rPr lang="en-US" sz="1400" dirty="0"/>
              <a:t>Course code ends in "P"</a:t>
            </a:r>
            <a:br>
              <a:rPr lang="en-US" sz="1400" dirty="0"/>
            </a:br>
            <a:br>
              <a:rPr lang="en-US" sz="1400" dirty="0"/>
            </a:br>
            <a:br>
              <a:rPr lang="en-US" sz="1400" dirty="0"/>
            </a:br>
            <a:r>
              <a:rPr lang="en-US" sz="3200" dirty="0">
                <a:solidFill>
                  <a:srgbClr val="00B050"/>
                </a:solidFill>
              </a:rPr>
              <a:t>Academic Pathway</a:t>
            </a:r>
            <a:br>
              <a:rPr lang="en-US" sz="1400" dirty="0"/>
            </a:br>
            <a:r>
              <a:rPr lang="en-US" sz="1400" dirty="0"/>
              <a:t>Have more theoretical content</a:t>
            </a:r>
            <a:br>
              <a:rPr lang="en-US" sz="1400" dirty="0"/>
            </a:br>
            <a:r>
              <a:rPr lang="en-US" sz="1400" dirty="0"/>
              <a:t>Move at a faster more rigorous pace</a:t>
            </a:r>
            <a:br>
              <a:rPr lang="en-US" sz="1400" dirty="0"/>
            </a:br>
            <a:r>
              <a:rPr lang="en-US" sz="1400" dirty="0"/>
              <a:t>Larger class sizes</a:t>
            </a:r>
            <a:br>
              <a:rPr lang="en-US" sz="1400" dirty="0"/>
            </a:br>
            <a:r>
              <a:rPr lang="en-US" sz="1400" dirty="0"/>
              <a:t>Less direct support</a:t>
            </a:r>
            <a:br>
              <a:rPr lang="en-US" sz="1400" dirty="0"/>
            </a:br>
            <a:r>
              <a:rPr lang="en-US" sz="1400" dirty="0"/>
              <a:t>Course code ends in "D"</a:t>
            </a:r>
            <a:br>
              <a:rPr lang="en-US" sz="1400" dirty="0"/>
            </a:br>
            <a:endParaRPr lang="en-US" sz="1400" dirty="0"/>
          </a:p>
        </p:txBody>
      </p:sp>
      <p:pic>
        <p:nvPicPr>
          <p:cNvPr id="4" name="Content Placeholder 3" descr="A green and white eagle head&#10;&#10;AI-generated content may be incorrect.">
            <a:extLst>
              <a:ext uri="{FF2B5EF4-FFF2-40B4-BE49-F238E27FC236}">
                <a16:creationId xmlns:a16="http://schemas.microsoft.com/office/drawing/2014/main" id="{4FFE515D-1A14-CAEA-6267-73CD9896D0A9}"/>
              </a:ext>
            </a:extLst>
          </p:cNvPr>
          <p:cNvPicPr>
            <a:picLocks noGrp="1" noChangeAspect="1"/>
          </p:cNvPicPr>
          <p:nvPr>
            <p:ph idx="1"/>
          </p:nvPr>
        </p:nvPicPr>
        <p:blipFill>
          <a:blip r:embed="rId2"/>
          <a:stretch>
            <a:fillRect/>
          </a:stretch>
        </p:blipFill>
        <p:spPr>
          <a:xfrm>
            <a:off x="6243583" y="1825785"/>
            <a:ext cx="3855659" cy="3733800"/>
          </a:xfrm>
        </p:spPr>
      </p:pic>
    </p:spTree>
    <p:extLst>
      <p:ext uri="{BB962C8B-B14F-4D97-AF65-F5344CB8AC3E}">
        <p14:creationId xmlns:p14="http://schemas.microsoft.com/office/powerpoint/2010/main" val="26990345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22" name="Rectangle 521">
            <a:extLst>
              <a:ext uri="{FF2B5EF4-FFF2-40B4-BE49-F238E27FC236}">
                <a16:creationId xmlns:a16="http://schemas.microsoft.com/office/drawing/2014/main" id="{0EC38958-9A69-239A-BA79-2AEC73345F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799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Bierstadt"/>
              <a:ea typeface="+mn-ea"/>
              <a:cs typeface="+mn-cs"/>
            </a:endParaRPr>
          </a:p>
        </p:txBody>
      </p:sp>
      <p:pic>
        <p:nvPicPr>
          <p:cNvPr id="513" name="Picture 512" descr="A green and white eagle head with a white letter e&#10;&#10;AI-generated content may be incorrect.">
            <a:extLst>
              <a:ext uri="{FF2B5EF4-FFF2-40B4-BE49-F238E27FC236}">
                <a16:creationId xmlns:a16="http://schemas.microsoft.com/office/drawing/2014/main" id="{A30189F3-7EC2-FE1F-54D2-EA9FD8C2CA48}"/>
              </a:ext>
            </a:extLst>
          </p:cNvPr>
          <p:cNvPicPr>
            <a:picLocks noChangeAspect="1"/>
          </p:cNvPicPr>
          <p:nvPr/>
        </p:nvPicPr>
        <p:blipFill>
          <a:blip r:embed="rId2"/>
          <a:srcRect r="22174" b="-1"/>
          <a:stretch/>
        </p:blipFill>
        <p:spPr>
          <a:xfrm>
            <a:off x="517868" y="508090"/>
            <a:ext cx="5705856" cy="5846990"/>
          </a:xfrm>
          <a:prstGeom prst="rect">
            <a:avLst/>
          </a:prstGeom>
        </p:spPr>
      </p:pic>
      <p:sp>
        <p:nvSpPr>
          <p:cNvPr id="2" name="Title 1">
            <a:extLst>
              <a:ext uri="{FF2B5EF4-FFF2-40B4-BE49-F238E27FC236}">
                <a16:creationId xmlns:a16="http://schemas.microsoft.com/office/drawing/2014/main" id="{062FF2FE-368F-B2EC-BF33-E7B00C429AAF}"/>
              </a:ext>
            </a:extLst>
          </p:cNvPr>
          <p:cNvSpPr>
            <a:spLocks noGrp="1"/>
          </p:cNvSpPr>
          <p:nvPr>
            <p:ph type="title"/>
          </p:nvPr>
        </p:nvSpPr>
        <p:spPr>
          <a:xfrm>
            <a:off x="7001547" y="976160"/>
            <a:ext cx="4822899" cy="1463040"/>
          </a:xfrm>
        </p:spPr>
        <p:txBody>
          <a:bodyPr>
            <a:normAutofit/>
          </a:bodyPr>
          <a:lstStyle/>
          <a:p>
            <a:r>
              <a:rPr lang="en-US" sz="4400" dirty="0"/>
              <a:t>Compulsory Grade 10 Credits</a:t>
            </a:r>
          </a:p>
        </p:txBody>
      </p:sp>
      <p:sp>
        <p:nvSpPr>
          <p:cNvPr id="523" name="Freeform: Shape 522">
            <a:extLst>
              <a:ext uri="{FF2B5EF4-FFF2-40B4-BE49-F238E27FC236}">
                <a16:creationId xmlns:a16="http://schemas.microsoft.com/office/drawing/2014/main" id="{6EC109E5-0396-8968-4F42-DFEC280363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016407" y="508090"/>
            <a:ext cx="4660733" cy="149279"/>
          </a:xfrm>
          <a:custGeom>
            <a:avLst/>
            <a:gdLst>
              <a:gd name="connsiteX0" fmla="*/ 0 w 6090847"/>
              <a:gd name="connsiteY0" fmla="*/ 0 h 149279"/>
              <a:gd name="connsiteX1" fmla="*/ 6090847 w 6090847"/>
              <a:gd name="connsiteY1" fmla="*/ 0 h 149279"/>
              <a:gd name="connsiteX2" fmla="*/ 6090847 w 6090847"/>
              <a:gd name="connsiteY2" fmla="*/ 149279 h 149279"/>
              <a:gd name="connsiteX3" fmla="*/ 0 w 6090847"/>
              <a:gd name="connsiteY3" fmla="*/ 149279 h 149279"/>
            </a:gdLst>
            <a:ahLst/>
            <a:cxnLst>
              <a:cxn ang="0">
                <a:pos x="connsiteX0" y="connsiteY0"/>
              </a:cxn>
              <a:cxn ang="0">
                <a:pos x="connsiteX1" y="connsiteY1"/>
              </a:cxn>
              <a:cxn ang="0">
                <a:pos x="connsiteX2" y="connsiteY2"/>
              </a:cxn>
              <a:cxn ang="0">
                <a:pos x="connsiteX3" y="connsiteY3"/>
              </a:cxn>
            </a:cxnLst>
            <a:rect l="l" t="t" r="r" b="b"/>
            <a:pathLst>
              <a:path w="6090847" h="149279">
                <a:moveTo>
                  <a:pt x="0" y="0"/>
                </a:moveTo>
                <a:lnTo>
                  <a:pt x="6090847" y="0"/>
                </a:lnTo>
                <a:lnTo>
                  <a:pt x="6090847" y="149279"/>
                </a:lnTo>
                <a:lnTo>
                  <a:pt x="0" y="149279"/>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Bierstadt"/>
              <a:ea typeface="+mn-ea"/>
              <a:cs typeface="+mn-cs"/>
            </a:endParaRPr>
          </a:p>
        </p:txBody>
      </p:sp>
      <p:graphicFrame>
        <p:nvGraphicFramePr>
          <p:cNvPr id="4" name="Content Placeholder 3">
            <a:extLst>
              <a:ext uri="{FF2B5EF4-FFF2-40B4-BE49-F238E27FC236}">
                <a16:creationId xmlns:a16="http://schemas.microsoft.com/office/drawing/2014/main" id="{F2FC7ECB-13DC-C41F-F837-9FAAD61A3BC2}"/>
              </a:ext>
            </a:extLst>
          </p:cNvPr>
          <p:cNvGraphicFramePr>
            <a:graphicFrameLocks noGrp="1"/>
          </p:cNvGraphicFramePr>
          <p:nvPr>
            <p:ph idx="1"/>
            <p:extLst>
              <p:ext uri="{D42A27DB-BD31-4B8C-83A1-F6EECF244321}">
                <p14:modId xmlns:p14="http://schemas.microsoft.com/office/powerpoint/2010/main" val="1376435832"/>
              </p:ext>
            </p:extLst>
          </p:nvPr>
        </p:nvGraphicFramePr>
        <p:xfrm>
          <a:off x="7001548" y="2578608"/>
          <a:ext cx="4672584" cy="376732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081946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35" name="Rectangle 1534">
            <a:extLst>
              <a:ext uri="{FF2B5EF4-FFF2-40B4-BE49-F238E27FC236}">
                <a16:creationId xmlns:a16="http://schemas.microsoft.com/office/drawing/2014/main" id="{0EC38958-9A69-239A-BA79-2AEC73345F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799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Bierstadt"/>
              <a:ea typeface="+mn-ea"/>
              <a:cs typeface="+mn-cs"/>
            </a:endParaRPr>
          </a:p>
        </p:txBody>
      </p:sp>
      <p:pic>
        <p:nvPicPr>
          <p:cNvPr id="1526" name="Picture 1525" descr="A green and white eagle head&#10;&#10;AI-generated content may be incorrect.">
            <a:extLst>
              <a:ext uri="{FF2B5EF4-FFF2-40B4-BE49-F238E27FC236}">
                <a16:creationId xmlns:a16="http://schemas.microsoft.com/office/drawing/2014/main" id="{A8210E39-6110-1A64-45F8-D525BC8A5D45}"/>
              </a:ext>
            </a:extLst>
          </p:cNvPr>
          <p:cNvPicPr>
            <a:picLocks noChangeAspect="1"/>
          </p:cNvPicPr>
          <p:nvPr/>
        </p:nvPicPr>
        <p:blipFill>
          <a:blip r:embed="rId2"/>
          <a:srcRect l="1945" r="4614" b="-2"/>
          <a:stretch/>
        </p:blipFill>
        <p:spPr>
          <a:xfrm>
            <a:off x="517868" y="508090"/>
            <a:ext cx="5705856" cy="5846990"/>
          </a:xfrm>
          <a:prstGeom prst="rect">
            <a:avLst/>
          </a:prstGeom>
        </p:spPr>
      </p:pic>
      <p:sp>
        <p:nvSpPr>
          <p:cNvPr id="2" name="Title 1">
            <a:extLst>
              <a:ext uri="{FF2B5EF4-FFF2-40B4-BE49-F238E27FC236}">
                <a16:creationId xmlns:a16="http://schemas.microsoft.com/office/drawing/2014/main" id="{545B20A4-7CC9-91E0-C684-43236FF813A6}"/>
              </a:ext>
            </a:extLst>
          </p:cNvPr>
          <p:cNvSpPr>
            <a:spLocks noGrp="1"/>
          </p:cNvSpPr>
          <p:nvPr>
            <p:ph type="title"/>
          </p:nvPr>
        </p:nvSpPr>
        <p:spPr>
          <a:xfrm>
            <a:off x="7001547" y="976160"/>
            <a:ext cx="4822899" cy="1463040"/>
          </a:xfrm>
        </p:spPr>
        <p:txBody>
          <a:bodyPr>
            <a:normAutofit/>
          </a:bodyPr>
          <a:lstStyle/>
          <a:p>
            <a:r>
              <a:rPr lang="en-US" sz="4400"/>
              <a:t>Elective Grade 10 Options</a:t>
            </a:r>
          </a:p>
        </p:txBody>
      </p:sp>
      <p:sp>
        <p:nvSpPr>
          <p:cNvPr id="1536" name="Freeform: Shape 1535">
            <a:extLst>
              <a:ext uri="{FF2B5EF4-FFF2-40B4-BE49-F238E27FC236}">
                <a16:creationId xmlns:a16="http://schemas.microsoft.com/office/drawing/2014/main" id="{6EC109E5-0396-8968-4F42-DFEC280363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016407" y="508090"/>
            <a:ext cx="4660733" cy="149279"/>
          </a:xfrm>
          <a:custGeom>
            <a:avLst/>
            <a:gdLst>
              <a:gd name="connsiteX0" fmla="*/ 0 w 6090847"/>
              <a:gd name="connsiteY0" fmla="*/ 0 h 149279"/>
              <a:gd name="connsiteX1" fmla="*/ 6090847 w 6090847"/>
              <a:gd name="connsiteY1" fmla="*/ 0 h 149279"/>
              <a:gd name="connsiteX2" fmla="*/ 6090847 w 6090847"/>
              <a:gd name="connsiteY2" fmla="*/ 149279 h 149279"/>
              <a:gd name="connsiteX3" fmla="*/ 0 w 6090847"/>
              <a:gd name="connsiteY3" fmla="*/ 149279 h 149279"/>
            </a:gdLst>
            <a:ahLst/>
            <a:cxnLst>
              <a:cxn ang="0">
                <a:pos x="connsiteX0" y="connsiteY0"/>
              </a:cxn>
              <a:cxn ang="0">
                <a:pos x="connsiteX1" y="connsiteY1"/>
              </a:cxn>
              <a:cxn ang="0">
                <a:pos x="connsiteX2" y="connsiteY2"/>
              </a:cxn>
              <a:cxn ang="0">
                <a:pos x="connsiteX3" y="connsiteY3"/>
              </a:cxn>
            </a:cxnLst>
            <a:rect l="l" t="t" r="r" b="b"/>
            <a:pathLst>
              <a:path w="6090847" h="149279">
                <a:moveTo>
                  <a:pt x="0" y="0"/>
                </a:moveTo>
                <a:lnTo>
                  <a:pt x="6090847" y="0"/>
                </a:lnTo>
                <a:lnTo>
                  <a:pt x="6090847" y="149279"/>
                </a:lnTo>
                <a:lnTo>
                  <a:pt x="0" y="149279"/>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Bierstadt"/>
              <a:ea typeface="+mn-ea"/>
              <a:cs typeface="+mn-cs"/>
            </a:endParaRPr>
          </a:p>
        </p:txBody>
      </p:sp>
      <p:graphicFrame>
        <p:nvGraphicFramePr>
          <p:cNvPr id="4" name="Content Placeholder 3">
            <a:extLst>
              <a:ext uri="{FF2B5EF4-FFF2-40B4-BE49-F238E27FC236}">
                <a16:creationId xmlns:a16="http://schemas.microsoft.com/office/drawing/2014/main" id="{17D8C86B-C040-FC8D-0F4B-C69277ADCDBF}"/>
              </a:ext>
            </a:extLst>
          </p:cNvPr>
          <p:cNvGraphicFramePr>
            <a:graphicFrameLocks noGrp="1"/>
          </p:cNvGraphicFramePr>
          <p:nvPr>
            <p:ph idx="1"/>
            <p:extLst>
              <p:ext uri="{D42A27DB-BD31-4B8C-83A1-F6EECF244321}">
                <p14:modId xmlns:p14="http://schemas.microsoft.com/office/powerpoint/2010/main" val="1591524293"/>
              </p:ext>
            </p:extLst>
          </p:nvPr>
        </p:nvGraphicFramePr>
        <p:xfrm>
          <a:off x="7001548" y="2578608"/>
          <a:ext cx="4672584" cy="376732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284417708"/>
      </p:ext>
    </p:extLst>
  </p:cSld>
  <p:clrMapOvr>
    <a:masterClrMapping/>
  </p:clrMapOvr>
</p:sld>
</file>

<file path=ppt/theme/theme1.xml><?xml version="1.0" encoding="utf-8"?>
<a:theme xmlns:a="http://schemas.openxmlformats.org/drawingml/2006/main" name="GestaltVTI">
  <a:themeElements>
    <a:clrScheme name="Custom 86">
      <a:dk1>
        <a:srgbClr val="000000"/>
      </a:dk1>
      <a:lt1>
        <a:sysClr val="window" lastClr="FFFFFF"/>
      </a:lt1>
      <a:dk2>
        <a:srgbClr val="262626"/>
      </a:dk2>
      <a:lt2>
        <a:srgbClr val="F7F7F7"/>
      </a:lt2>
      <a:accent1>
        <a:srgbClr val="EBA000"/>
      </a:accent1>
      <a:accent2>
        <a:srgbClr val="00BAC8"/>
      </a:accent2>
      <a:accent3>
        <a:srgbClr val="E64823"/>
      </a:accent3>
      <a:accent4>
        <a:srgbClr val="4D5AFF"/>
      </a:accent4>
      <a:accent5>
        <a:srgbClr val="FE5D21"/>
      </a:accent5>
      <a:accent6>
        <a:srgbClr val="00C777"/>
      </a:accent6>
      <a:hlink>
        <a:srgbClr val="2998E3"/>
      </a:hlink>
      <a:folHlink>
        <a:srgbClr val="939393"/>
      </a:folHlink>
    </a:clrScheme>
    <a:fontScheme name="Bierstadt">
      <a:majorFont>
        <a:latin typeface="Bierstadt"/>
        <a:ea typeface=""/>
        <a:cs typeface=""/>
      </a:majorFont>
      <a:minorFont>
        <a:latin typeface="Bierstad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GestaltVTI" id="{4F87C71D-53D1-4B71-BF97-FD0EA4B25665}" vid="{A110AFC4-8D8A-4C02-8885-7BA370B379B5}"/>
    </a:ext>
  </a:extLst>
</a:theme>
</file>

<file path=docProps/app.xml><?xml version="1.0" encoding="utf-8"?>
<Properties xmlns="http://schemas.openxmlformats.org/officeDocument/2006/extended-properties" xmlns:vt="http://schemas.openxmlformats.org/officeDocument/2006/docPropsVTypes">
  <Template>TF00001246</Template>
  <TotalTime>38</TotalTime>
  <Words>785</Words>
  <Application>Microsoft Office PowerPoint</Application>
  <PresentationFormat>Widescreen</PresentationFormat>
  <Paragraphs>66</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Bierstadt</vt:lpstr>
      <vt:lpstr>Calibri Light</vt:lpstr>
      <vt:lpstr>Calisto MT</vt:lpstr>
      <vt:lpstr>GestaltVTI</vt:lpstr>
      <vt:lpstr>Ernestown Intermediate and Secondary School</vt:lpstr>
      <vt:lpstr>Credit Count Overview If you successfully earn all 8 of your grade 9 courses this  this means you will enter grade 10 with 8 credits completed.   If you have been unsuccessful in any of your grade 9 courses, then you need to keep this in mind during course selection or meet with a guidance counselor before next year to create a plan to stay on track to graduate. </vt:lpstr>
      <vt:lpstr>OSSLT Literacy Test</vt:lpstr>
      <vt:lpstr>Online Learning Credits</vt:lpstr>
      <vt:lpstr>Pathway Planning for your Future</vt:lpstr>
      <vt:lpstr>Pathways</vt:lpstr>
      <vt:lpstr>Locally Developed Pathway  Smallest class sizes Have practical content Move at a slower pace More direct support is available Course code ends in "L"   Applied Pathway Smaller class sizes More practical and hands-on content Pace is slightly slower Course code ends in "P"   Academic Pathway Have more theoretical content Move at a faster more rigorous pace Larger class sizes Less direct support Course code ends in "D" </vt:lpstr>
      <vt:lpstr>Compulsory Grade 10 Credits</vt:lpstr>
      <vt:lpstr>Elective Grade 10 Options</vt:lpstr>
      <vt:lpstr>Next Steps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Stinson, Erin, J.</dc:creator>
  <cp:lastModifiedBy>Stinson, Erin, J.</cp:lastModifiedBy>
  <cp:revision>522</cp:revision>
  <dcterms:created xsi:type="dcterms:W3CDTF">2025-02-06T19:42:30Z</dcterms:created>
  <dcterms:modified xsi:type="dcterms:W3CDTF">2025-02-07T14:05:53Z</dcterms:modified>
</cp:coreProperties>
</file>