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1" r:id="rId1"/>
  </p:sldMasterIdLst>
  <p:sldIdLst>
    <p:sldId id="256" r:id="rId2"/>
    <p:sldId id="257" r:id="rId3"/>
    <p:sldId id="258" r:id="rId4"/>
    <p:sldId id="259" r:id="rId5"/>
    <p:sldId id="260" r:id="rId6"/>
    <p:sldId id="267" r:id="rId7"/>
    <p:sldId id="261" r:id="rId8"/>
    <p:sldId id="262" r:id="rId9"/>
    <p:sldId id="263" r:id="rId10"/>
    <p:sldId id="264" r:id="rId11"/>
    <p:sldId id="266"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8D64B-E96F-CF02-ABF6-80A02D04D5A3}" v="3344" dt="2025-02-07T00:46:41.396"/>
    <p1510:client id="{842053DF-7B63-C305-C703-0D5BE6DCADB4}" v="627" dt="2025-02-07T13:04:15.717"/>
    <p1510:client id="{A0F6D917-6532-4ED6-3619-9B4913BF1852}" v="200" dt="2025-02-07T12:55:18.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son, Erin, J." userId="S::stinsoner@limestone.on.ca::70f540a9-9ef6-4d8e-a0f6-b963a25a9512" providerId="AD" clId="Web-{A0F6D917-6532-4ED6-3619-9B4913BF1852}"/>
    <pc:docChg chg="modSld">
      <pc:chgData name="Stinson, Erin, J." userId="S::stinsoner@limestone.on.ca::70f540a9-9ef6-4d8e-a0f6-b963a25a9512" providerId="AD" clId="Web-{A0F6D917-6532-4ED6-3619-9B4913BF1852}" dt="2025-02-07T12:55:13.911" v="367" actId="20577"/>
      <pc:docMkLst>
        <pc:docMk/>
      </pc:docMkLst>
      <pc:sldChg chg="modSp">
        <pc:chgData name="Stinson, Erin, J." userId="S::stinsoner@limestone.on.ca::70f540a9-9ef6-4d8e-a0f6-b963a25a9512" providerId="AD" clId="Web-{A0F6D917-6532-4ED6-3619-9B4913BF1852}" dt="2025-02-07T12:39:27.584" v="176" actId="20577"/>
        <pc:sldMkLst>
          <pc:docMk/>
          <pc:sldMk cId="3284417708" sldId="264"/>
        </pc:sldMkLst>
        <pc:spChg chg="mod">
          <ac:chgData name="Stinson, Erin, J." userId="S::stinsoner@limestone.on.ca::70f540a9-9ef6-4d8e-a0f6-b963a25a9512" providerId="AD" clId="Web-{A0F6D917-6532-4ED6-3619-9B4913BF1852}" dt="2025-02-07T12:39:27.584" v="176" actId="20577"/>
          <ac:spMkLst>
            <pc:docMk/>
            <pc:sldMk cId="3284417708" sldId="264"/>
            <ac:spMk id="2" creationId="{545B20A4-7CC9-91E0-C684-43236FF813A6}"/>
          </ac:spMkLst>
        </pc:spChg>
        <pc:graphicFrameChg chg="mod modGraphic">
          <ac:chgData name="Stinson, Erin, J." userId="S::stinsoner@limestone.on.ca::70f540a9-9ef6-4d8e-a0f6-b963a25a9512" providerId="AD" clId="Web-{A0F6D917-6532-4ED6-3619-9B4913BF1852}" dt="2025-02-07T12:38:48.443" v="167" actId="14100"/>
          <ac:graphicFrameMkLst>
            <pc:docMk/>
            <pc:sldMk cId="3284417708" sldId="264"/>
            <ac:graphicFrameMk id="4" creationId="{17D8C86B-C040-FC8D-0F4B-C69277ADCDBF}"/>
          </ac:graphicFrameMkLst>
        </pc:graphicFrameChg>
        <pc:picChg chg="mod">
          <ac:chgData name="Stinson, Erin, J." userId="S::stinsoner@limestone.on.ca::70f540a9-9ef6-4d8e-a0f6-b963a25a9512" providerId="AD" clId="Web-{A0F6D917-6532-4ED6-3619-9B4913BF1852}" dt="2025-02-07T12:38:59.412" v="169" actId="14100"/>
          <ac:picMkLst>
            <pc:docMk/>
            <pc:sldMk cId="3284417708" sldId="264"/>
            <ac:picMk id="1526" creationId="{A8210E39-6110-1A64-45F8-D525BC8A5D45}"/>
          </ac:picMkLst>
        </pc:picChg>
      </pc:sldChg>
      <pc:sldChg chg="modSp">
        <pc:chgData name="Stinson, Erin, J." userId="S::stinsoner@limestone.on.ca::70f540a9-9ef6-4d8e-a0f6-b963a25a9512" providerId="AD" clId="Web-{A0F6D917-6532-4ED6-3619-9B4913BF1852}" dt="2025-02-07T12:55:13.911" v="367" actId="20577"/>
        <pc:sldMkLst>
          <pc:docMk/>
          <pc:sldMk cId="1345376434" sldId="266"/>
        </pc:sldMkLst>
        <pc:spChg chg="mod">
          <ac:chgData name="Stinson, Erin, J." userId="S::stinsoner@limestone.on.ca::70f540a9-9ef6-4d8e-a0f6-b963a25a9512" providerId="AD" clId="Web-{A0F6D917-6532-4ED6-3619-9B4913BF1852}" dt="2025-02-07T12:55:13.911" v="367" actId="20577"/>
          <ac:spMkLst>
            <pc:docMk/>
            <pc:sldMk cId="1345376434" sldId="266"/>
            <ac:spMk id="2" creationId="{5DB46CDF-8A00-FE1F-785A-AF27E9669CCA}"/>
          </ac:spMkLst>
        </pc:spChg>
      </pc:sldChg>
    </pc:docChg>
  </pc:docChgLst>
  <pc:docChgLst>
    <pc:chgData name="Stinson, Erin, J." userId="70f540a9-9ef6-4d8e-a0f6-b963a25a9512" providerId="ADAL" clId="{1D97EEA9-8319-4CF2-A3C9-4B6DB32F0DD2}"/>
    <pc:docChg chg="modSld">
      <pc:chgData name="Stinson, Erin, J." userId="70f540a9-9ef6-4d8e-a0f6-b963a25a9512" providerId="ADAL" clId="{1D97EEA9-8319-4CF2-A3C9-4B6DB32F0DD2}" dt="2025-02-07T14:06:24.516" v="0" actId="729"/>
      <pc:docMkLst>
        <pc:docMk/>
      </pc:docMkLst>
      <pc:sldChg chg="mod modShow">
        <pc:chgData name="Stinson, Erin, J." userId="70f540a9-9ef6-4d8e-a0f6-b963a25a9512" providerId="ADAL" clId="{1D97EEA9-8319-4CF2-A3C9-4B6DB32F0DD2}" dt="2025-02-07T14:06:24.516" v="0" actId="729"/>
        <pc:sldMkLst>
          <pc:docMk/>
          <pc:sldMk cId="649182441" sldId="267"/>
        </pc:sldMkLst>
      </pc:sldChg>
    </pc:docChg>
  </pc:docChgLst>
  <pc:docChgLst>
    <pc:chgData name="Matheson, Kieran, M." userId="S::kkusters@limestone.on.ca::fe00e780-82f5-48e4-8fe1-782dd784abef" providerId="AD" clId="Web-{842053DF-7B63-C305-C703-0D5BE6DCADB4}"/>
    <pc:docChg chg="addSld modSld sldOrd">
      <pc:chgData name="Matheson, Kieran, M." userId="S::kkusters@limestone.on.ca::fe00e780-82f5-48e4-8fe1-782dd784abef" providerId="AD" clId="Web-{842053DF-7B63-C305-C703-0D5BE6DCADB4}" dt="2025-02-07T13:04:12.233" v="379" actId="20577"/>
      <pc:docMkLst>
        <pc:docMk/>
      </pc:docMkLst>
      <pc:sldChg chg="modSp">
        <pc:chgData name="Matheson, Kieran, M." userId="S::kkusters@limestone.on.ca::fe00e780-82f5-48e4-8fe1-782dd784abef" providerId="AD" clId="Web-{842053DF-7B63-C305-C703-0D5BE6DCADB4}" dt="2025-02-07T12:55:25.425" v="338" actId="1076"/>
        <pc:sldMkLst>
          <pc:docMk/>
          <pc:sldMk cId="1200969412" sldId="257"/>
        </pc:sldMkLst>
        <pc:spChg chg="mod">
          <ac:chgData name="Matheson, Kieran, M." userId="S::kkusters@limestone.on.ca::fe00e780-82f5-48e4-8fe1-782dd784abef" providerId="AD" clId="Web-{842053DF-7B63-C305-C703-0D5BE6DCADB4}" dt="2025-02-07T12:55:06.815" v="334" actId="20577"/>
          <ac:spMkLst>
            <pc:docMk/>
            <pc:sldMk cId="1200969412" sldId="257"/>
            <ac:spMk id="2" creationId="{087941D0-BC57-086C-6E41-3E841BC8D085}"/>
          </ac:spMkLst>
        </pc:spChg>
        <pc:spChg chg="mod">
          <ac:chgData name="Matheson, Kieran, M." userId="S::kkusters@limestone.on.ca::fe00e780-82f5-48e4-8fe1-782dd784abef" providerId="AD" clId="Web-{842053DF-7B63-C305-C703-0D5BE6DCADB4}" dt="2025-02-07T12:55:25.425" v="338" actId="1076"/>
          <ac:spMkLst>
            <pc:docMk/>
            <pc:sldMk cId="1200969412" sldId="257"/>
            <ac:spMk id="40" creationId="{BD8B38E7-D4A0-2E85-619B-F069F2A146BC}"/>
          </ac:spMkLst>
        </pc:spChg>
        <pc:picChg chg="mod">
          <ac:chgData name="Matheson, Kieran, M." userId="S::kkusters@limestone.on.ca::fe00e780-82f5-48e4-8fe1-782dd784abef" providerId="AD" clId="Web-{842053DF-7B63-C305-C703-0D5BE6DCADB4}" dt="2025-02-07T12:54:39.050" v="329" actId="14100"/>
          <ac:picMkLst>
            <pc:docMk/>
            <pc:sldMk cId="1200969412" sldId="257"/>
            <ac:picMk id="27" creationId="{25F6190C-31F5-5785-564F-2EACA463D8C4}"/>
          </ac:picMkLst>
        </pc:picChg>
      </pc:sldChg>
      <pc:sldChg chg="modSp">
        <pc:chgData name="Matheson, Kieran, M." userId="S::kkusters@limestone.on.ca::fe00e780-82f5-48e4-8fe1-782dd784abef" providerId="AD" clId="Web-{842053DF-7B63-C305-C703-0D5BE6DCADB4}" dt="2025-02-07T12:57:08.799" v="341" actId="20577"/>
        <pc:sldMkLst>
          <pc:docMk/>
          <pc:sldMk cId="1615390112" sldId="258"/>
        </pc:sldMkLst>
        <pc:graphicFrameChg chg="modGraphic">
          <ac:chgData name="Matheson, Kieran, M." userId="S::kkusters@limestone.on.ca::fe00e780-82f5-48e4-8fe1-782dd784abef" providerId="AD" clId="Web-{842053DF-7B63-C305-C703-0D5BE6DCADB4}" dt="2025-02-07T12:57:08.799" v="341" actId="20577"/>
          <ac:graphicFrameMkLst>
            <pc:docMk/>
            <pc:sldMk cId="1615390112" sldId="258"/>
            <ac:graphicFrameMk id="15" creationId="{6416BB1B-C833-ADE6-5A3A-D128BFC108BD}"/>
          </ac:graphicFrameMkLst>
        </pc:graphicFrameChg>
      </pc:sldChg>
      <pc:sldChg chg="modSp ord">
        <pc:chgData name="Matheson, Kieran, M." userId="S::kkusters@limestone.on.ca::fe00e780-82f5-48e4-8fe1-782dd784abef" providerId="AD" clId="Web-{842053DF-7B63-C305-C703-0D5BE6DCADB4}" dt="2025-02-07T13:00:30.453" v="369" actId="14100"/>
        <pc:sldMkLst>
          <pc:docMk/>
          <pc:sldMk cId="3028729895" sldId="260"/>
        </pc:sldMkLst>
        <pc:spChg chg="mod">
          <ac:chgData name="Matheson, Kieran, M." userId="S::kkusters@limestone.on.ca::fe00e780-82f5-48e4-8fe1-782dd784abef" providerId="AD" clId="Web-{842053DF-7B63-C305-C703-0D5BE6DCADB4}" dt="2025-02-07T12:59:41.938" v="366" actId="20577"/>
          <ac:spMkLst>
            <pc:docMk/>
            <pc:sldMk cId="3028729895" sldId="260"/>
            <ac:spMk id="5" creationId="{C746A703-9003-1BFF-BE78-2D0B4D6339F3}"/>
          </ac:spMkLst>
        </pc:spChg>
        <pc:spChg chg="mod">
          <ac:chgData name="Matheson, Kieran, M." userId="S::kkusters@limestone.on.ca::fe00e780-82f5-48e4-8fe1-782dd784abef" providerId="AD" clId="Web-{842053DF-7B63-C305-C703-0D5BE6DCADB4}" dt="2025-02-07T13:00:30.453" v="369" actId="14100"/>
          <ac:spMkLst>
            <pc:docMk/>
            <pc:sldMk cId="3028729895" sldId="260"/>
            <ac:spMk id="6" creationId="{7317C564-6CAE-BCEC-A683-4BFBA42D9977}"/>
          </ac:spMkLst>
        </pc:spChg>
      </pc:sldChg>
      <pc:sldChg chg="modSp">
        <pc:chgData name="Matheson, Kieran, M." userId="S::kkusters@limestone.on.ca::fe00e780-82f5-48e4-8fe1-782dd784abef" providerId="AD" clId="Web-{842053DF-7B63-C305-C703-0D5BE6DCADB4}" dt="2025-02-07T13:00:48.875" v="371" actId="1076"/>
        <pc:sldMkLst>
          <pc:docMk/>
          <pc:sldMk cId="1425851694" sldId="261"/>
        </pc:sldMkLst>
        <pc:spChg chg="mod">
          <ac:chgData name="Matheson, Kieran, M." userId="S::kkusters@limestone.on.ca::fe00e780-82f5-48e4-8fe1-782dd784abef" providerId="AD" clId="Web-{842053DF-7B63-C305-C703-0D5BE6DCADB4}" dt="2025-02-07T13:00:48.875" v="371" actId="1076"/>
          <ac:spMkLst>
            <pc:docMk/>
            <pc:sldMk cId="1425851694" sldId="261"/>
            <ac:spMk id="3" creationId="{2A9B886B-9D08-8F60-6365-051CF47FCBF2}"/>
          </ac:spMkLst>
        </pc:spChg>
      </pc:sldChg>
      <pc:sldChg chg="modSp">
        <pc:chgData name="Matheson, Kieran, M." userId="S::kkusters@limestone.on.ca::fe00e780-82f5-48e4-8fe1-782dd784abef" providerId="AD" clId="Web-{842053DF-7B63-C305-C703-0D5BE6DCADB4}" dt="2025-02-07T13:03:11.514" v="378" actId="20577"/>
        <pc:sldMkLst>
          <pc:docMk/>
          <pc:sldMk cId="2699034553" sldId="262"/>
        </pc:sldMkLst>
        <pc:spChg chg="mod">
          <ac:chgData name="Matheson, Kieran, M." userId="S::kkusters@limestone.on.ca::fe00e780-82f5-48e4-8fe1-782dd784abef" providerId="AD" clId="Web-{842053DF-7B63-C305-C703-0D5BE6DCADB4}" dt="2025-02-07T13:03:11.514" v="378" actId="20577"/>
          <ac:spMkLst>
            <pc:docMk/>
            <pc:sldMk cId="2699034553" sldId="262"/>
            <ac:spMk id="2" creationId="{732130FC-1E99-F814-AF0E-8A300D6AC576}"/>
          </ac:spMkLst>
        </pc:spChg>
      </pc:sldChg>
      <pc:sldChg chg="modSp">
        <pc:chgData name="Matheson, Kieran, M." userId="S::kkusters@limestone.on.ca::fe00e780-82f5-48e4-8fe1-782dd784abef" providerId="AD" clId="Web-{842053DF-7B63-C305-C703-0D5BE6DCADB4}" dt="2025-02-07T13:04:12.233" v="379" actId="20577"/>
        <pc:sldMkLst>
          <pc:docMk/>
          <pc:sldMk cId="4214556978" sldId="265"/>
        </pc:sldMkLst>
        <pc:spChg chg="mod">
          <ac:chgData name="Matheson, Kieran, M." userId="S::kkusters@limestone.on.ca::fe00e780-82f5-48e4-8fe1-782dd784abef" providerId="AD" clId="Web-{842053DF-7B63-C305-C703-0D5BE6DCADB4}" dt="2025-02-07T13:04:12.233" v="379" actId="20577"/>
          <ac:spMkLst>
            <pc:docMk/>
            <pc:sldMk cId="4214556978" sldId="265"/>
            <ac:spMk id="1320" creationId="{B9A09826-3439-902F-5F8F-A944250E0D33}"/>
          </ac:spMkLst>
        </pc:spChg>
      </pc:sldChg>
      <pc:sldChg chg="addSp delSp modSp new ord">
        <pc:chgData name="Matheson, Kieran, M." userId="S::kkusters@limestone.on.ca::fe00e780-82f5-48e4-8fe1-782dd784abef" providerId="AD" clId="Web-{842053DF-7B63-C305-C703-0D5BE6DCADB4}" dt="2025-02-07T13:00:12.375" v="367"/>
        <pc:sldMkLst>
          <pc:docMk/>
          <pc:sldMk cId="649182441" sldId="267"/>
        </pc:sldMkLst>
        <pc:spChg chg="del">
          <ac:chgData name="Matheson, Kieran, M." userId="S::kkusters@limestone.on.ca::fe00e780-82f5-48e4-8fe1-782dd784abef" providerId="AD" clId="Web-{842053DF-7B63-C305-C703-0D5BE6DCADB4}" dt="2025-02-07T12:35:59.559" v="8"/>
          <ac:spMkLst>
            <pc:docMk/>
            <pc:sldMk cId="649182441" sldId="267"/>
            <ac:spMk id="2" creationId="{7A1AA45B-C6C7-9469-A5E6-F41E3C3CCDE6}"/>
          </ac:spMkLst>
        </pc:spChg>
        <pc:spChg chg="del">
          <ac:chgData name="Matheson, Kieran, M." userId="S::kkusters@limestone.on.ca::fe00e780-82f5-48e4-8fe1-782dd784abef" providerId="AD" clId="Web-{842053DF-7B63-C305-C703-0D5BE6DCADB4}" dt="2025-02-07T12:36:04.012" v="9"/>
          <ac:spMkLst>
            <pc:docMk/>
            <pc:sldMk cId="649182441" sldId="267"/>
            <ac:spMk id="3" creationId="{D613998F-A4C8-0B69-19EE-19F743F70EEB}"/>
          </ac:spMkLst>
        </pc:spChg>
        <pc:spChg chg="add mod">
          <ac:chgData name="Matheson, Kieran, M." userId="S::kkusters@limestone.on.ca::fe00e780-82f5-48e4-8fe1-782dd784abef" providerId="AD" clId="Web-{842053DF-7B63-C305-C703-0D5BE6DCADB4}" dt="2025-02-07T12:53:27.004" v="319" actId="1076"/>
          <ac:spMkLst>
            <pc:docMk/>
            <pc:sldMk cId="649182441" sldId="267"/>
            <ac:spMk id="4" creationId="{DD1C495F-7EAA-7533-34AE-21D8B4715E1E}"/>
          </ac:spMkLst>
        </pc:spChg>
        <pc:spChg chg="add mod">
          <ac:chgData name="Matheson, Kieran, M." userId="S::kkusters@limestone.on.ca::fe00e780-82f5-48e4-8fe1-782dd784abef" providerId="AD" clId="Web-{842053DF-7B63-C305-C703-0D5BE6DCADB4}" dt="2025-02-07T12:53:48.410" v="323" actId="1076"/>
          <ac:spMkLst>
            <pc:docMk/>
            <pc:sldMk cId="649182441" sldId="267"/>
            <ac:spMk id="5" creationId="{C9084B21-AA2E-35FB-4364-A3E9BC356104}"/>
          </ac:spMkLst>
        </pc:spChg>
        <pc:spChg chg="add mod">
          <ac:chgData name="Matheson, Kieran, M." userId="S::kkusters@limestone.on.ca::fe00e780-82f5-48e4-8fe1-782dd784abef" providerId="AD" clId="Web-{842053DF-7B63-C305-C703-0D5BE6DCADB4}" dt="2025-02-07T12:53:51.144" v="324" actId="1076"/>
          <ac:spMkLst>
            <pc:docMk/>
            <pc:sldMk cId="649182441" sldId="267"/>
            <ac:spMk id="6" creationId="{C046AED2-E957-7E11-6DD6-BE531336F106}"/>
          </ac:spMkLst>
        </pc:spChg>
        <pc:spChg chg="add mod">
          <ac:chgData name="Matheson, Kieran, M." userId="S::kkusters@limestone.on.ca::fe00e780-82f5-48e4-8fe1-782dd784abef" providerId="AD" clId="Web-{842053DF-7B63-C305-C703-0D5BE6DCADB4}" dt="2025-02-07T12:53:55.191" v="325" actId="1076"/>
          <ac:spMkLst>
            <pc:docMk/>
            <pc:sldMk cId="649182441" sldId="267"/>
            <ac:spMk id="7" creationId="{B9D051C4-727C-8C7E-A235-3A499A443714}"/>
          </ac:spMkLst>
        </pc:spChg>
        <pc:picChg chg="add mod">
          <ac:chgData name="Matheson, Kieran, M." userId="S::kkusters@limestone.on.ca::fe00e780-82f5-48e4-8fe1-782dd784abef" providerId="AD" clId="Web-{842053DF-7B63-C305-C703-0D5BE6DCADB4}" dt="2025-02-07T12:53:22.691" v="318" actId="1076"/>
          <ac:picMkLst>
            <pc:docMk/>
            <pc:sldMk cId="649182441" sldId="267"/>
            <ac:picMk id="9" creationId="{7B608082-9007-7280-1205-81D38D91F7E2}"/>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18C1E0-DD26-4EAE-A982-3F0C070C09B7}"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15D5F8F-B816-4B3D-A785-A3447118441E}">
      <dgm:prSet/>
      <dgm:spPr/>
      <dgm:t>
        <a:bodyPr/>
        <a:lstStyle/>
        <a:p>
          <a:pPr rtl="0">
            <a:defRPr cap="all"/>
          </a:pPr>
          <a:r>
            <a:rPr lang="en-US"/>
            <a:t>You </a:t>
          </a:r>
          <a:r>
            <a:rPr lang="en-US">
              <a:latin typeface="Bierstadt"/>
            </a:rPr>
            <a:t>wrote the</a:t>
          </a:r>
          <a:r>
            <a:rPr lang="en-US"/>
            <a:t> OSSLT Literacy Test in Grade 10. </a:t>
          </a:r>
        </a:p>
      </dgm:t>
    </dgm:pt>
    <dgm:pt modelId="{2E986965-8C0E-47C5-A70E-AB66594110AF}" type="parTrans" cxnId="{E2209726-D530-4FC8-BFA6-04101BAA28D2}">
      <dgm:prSet/>
      <dgm:spPr/>
      <dgm:t>
        <a:bodyPr/>
        <a:lstStyle/>
        <a:p>
          <a:endParaRPr lang="en-US"/>
        </a:p>
      </dgm:t>
    </dgm:pt>
    <dgm:pt modelId="{A637A5F7-6715-4FC3-BE09-99CA0238C1A6}" type="sibTrans" cxnId="{E2209726-D530-4FC8-BFA6-04101BAA28D2}">
      <dgm:prSet/>
      <dgm:spPr/>
      <dgm:t>
        <a:bodyPr/>
        <a:lstStyle/>
        <a:p>
          <a:endParaRPr lang="en-US"/>
        </a:p>
      </dgm:t>
    </dgm:pt>
    <dgm:pt modelId="{D23ADA01-F75D-4C58-9CDE-8D66113A3629}">
      <dgm:prSet/>
      <dgm:spPr/>
      <dgm:t>
        <a:bodyPr/>
        <a:lstStyle/>
        <a:p>
          <a:pPr rtl="0">
            <a:defRPr cap="all"/>
          </a:pPr>
          <a:r>
            <a:rPr lang="en-US"/>
            <a:t>If you</a:t>
          </a:r>
          <a:r>
            <a:rPr lang="en-US">
              <a:latin typeface="Bierstadt"/>
            </a:rPr>
            <a:t> were</a:t>
          </a:r>
          <a:r>
            <a:rPr lang="en-US"/>
            <a:t> successful on the test, you have met your Literacy Requirement for Graduation.</a:t>
          </a:r>
        </a:p>
      </dgm:t>
    </dgm:pt>
    <dgm:pt modelId="{9739C976-3CD0-46DB-B7D7-CAFFEFF11F64}" type="parTrans" cxnId="{B1E5ADC3-E5FC-47E8-935D-244025CAAF42}">
      <dgm:prSet/>
      <dgm:spPr/>
      <dgm:t>
        <a:bodyPr/>
        <a:lstStyle/>
        <a:p>
          <a:endParaRPr lang="en-US"/>
        </a:p>
      </dgm:t>
    </dgm:pt>
    <dgm:pt modelId="{698399E4-99A4-48A9-91EA-0BBEE07579D2}" type="sibTrans" cxnId="{B1E5ADC3-E5FC-47E8-935D-244025CAAF42}">
      <dgm:prSet/>
      <dgm:spPr/>
      <dgm:t>
        <a:bodyPr/>
        <a:lstStyle/>
        <a:p>
          <a:endParaRPr lang="en-US"/>
        </a:p>
      </dgm:t>
    </dgm:pt>
    <dgm:pt modelId="{A623AC58-911E-44FC-910A-EB55AA1DCA72}">
      <dgm:prSet/>
      <dgm:spPr/>
      <dgm:t>
        <a:bodyPr/>
        <a:lstStyle/>
        <a:p>
          <a:pPr rtl="0">
            <a:defRPr cap="all"/>
          </a:pPr>
          <a:r>
            <a:rPr lang="en-US"/>
            <a:t>If you</a:t>
          </a:r>
          <a:r>
            <a:rPr lang="en-US">
              <a:latin typeface="Bierstadt"/>
            </a:rPr>
            <a:t> were</a:t>
          </a:r>
          <a:r>
            <a:rPr lang="en-US"/>
            <a:t> unsuccessful, you can</a:t>
          </a:r>
          <a:r>
            <a:rPr lang="en-US">
              <a:latin typeface="Bierstadt"/>
            </a:rPr>
            <a:t> take</a:t>
          </a:r>
          <a:r>
            <a:rPr lang="en-US"/>
            <a:t> the OLC Course in Grade 11 or 12. </a:t>
          </a:r>
        </a:p>
      </dgm:t>
    </dgm:pt>
    <dgm:pt modelId="{363C2D9C-E7B5-4C55-B930-A54FFA65DF4E}" type="parTrans" cxnId="{355A6711-5173-4DF3-93C2-B3BB46CB61BB}">
      <dgm:prSet/>
      <dgm:spPr/>
      <dgm:t>
        <a:bodyPr/>
        <a:lstStyle/>
        <a:p>
          <a:endParaRPr lang="en-US"/>
        </a:p>
      </dgm:t>
    </dgm:pt>
    <dgm:pt modelId="{9BF0C7EE-2DC6-427B-8293-DA31CC8523BD}" type="sibTrans" cxnId="{355A6711-5173-4DF3-93C2-B3BB46CB61BB}">
      <dgm:prSet/>
      <dgm:spPr/>
      <dgm:t>
        <a:bodyPr/>
        <a:lstStyle/>
        <a:p>
          <a:endParaRPr lang="en-US"/>
        </a:p>
      </dgm:t>
    </dgm:pt>
    <dgm:pt modelId="{2BB58AF1-9A8A-48DF-BD2C-AB6B10D1C75F}" type="pres">
      <dgm:prSet presAssocID="{1B18C1E0-DD26-4EAE-A982-3F0C070C09B7}" presName="linear" presStyleCnt="0">
        <dgm:presLayoutVars>
          <dgm:animLvl val="lvl"/>
          <dgm:resizeHandles val="exact"/>
        </dgm:presLayoutVars>
      </dgm:prSet>
      <dgm:spPr/>
    </dgm:pt>
    <dgm:pt modelId="{CD3CE2D0-04DF-41E4-B68F-CA0A0867A328}" type="pres">
      <dgm:prSet presAssocID="{315D5F8F-B816-4B3D-A785-A3447118441E}" presName="parentText" presStyleLbl="node1" presStyleIdx="0" presStyleCnt="3">
        <dgm:presLayoutVars>
          <dgm:chMax val="0"/>
          <dgm:bulletEnabled val="1"/>
        </dgm:presLayoutVars>
      </dgm:prSet>
      <dgm:spPr/>
    </dgm:pt>
    <dgm:pt modelId="{7834B29C-DCCB-4935-A243-69295C289D2C}" type="pres">
      <dgm:prSet presAssocID="{A637A5F7-6715-4FC3-BE09-99CA0238C1A6}" presName="spacer" presStyleCnt="0"/>
      <dgm:spPr/>
    </dgm:pt>
    <dgm:pt modelId="{A1EA5DD1-14EE-4219-8CB5-AA63435CA39A}" type="pres">
      <dgm:prSet presAssocID="{D23ADA01-F75D-4C58-9CDE-8D66113A3629}" presName="parentText" presStyleLbl="node1" presStyleIdx="1" presStyleCnt="3">
        <dgm:presLayoutVars>
          <dgm:chMax val="0"/>
          <dgm:bulletEnabled val="1"/>
        </dgm:presLayoutVars>
      </dgm:prSet>
      <dgm:spPr/>
    </dgm:pt>
    <dgm:pt modelId="{647CE864-377D-4D1F-B3F3-5C7152E1086A}" type="pres">
      <dgm:prSet presAssocID="{698399E4-99A4-48A9-91EA-0BBEE07579D2}" presName="spacer" presStyleCnt="0"/>
      <dgm:spPr/>
    </dgm:pt>
    <dgm:pt modelId="{9FBD0C0A-235D-4F43-97EC-A5CA8D4F5AF3}" type="pres">
      <dgm:prSet presAssocID="{A623AC58-911E-44FC-910A-EB55AA1DCA72}" presName="parentText" presStyleLbl="node1" presStyleIdx="2" presStyleCnt="3">
        <dgm:presLayoutVars>
          <dgm:chMax val="0"/>
          <dgm:bulletEnabled val="1"/>
        </dgm:presLayoutVars>
      </dgm:prSet>
      <dgm:spPr/>
    </dgm:pt>
  </dgm:ptLst>
  <dgm:cxnLst>
    <dgm:cxn modelId="{355A6711-5173-4DF3-93C2-B3BB46CB61BB}" srcId="{1B18C1E0-DD26-4EAE-A982-3F0C070C09B7}" destId="{A623AC58-911E-44FC-910A-EB55AA1DCA72}" srcOrd="2" destOrd="0" parTransId="{363C2D9C-E7B5-4C55-B930-A54FFA65DF4E}" sibTransId="{9BF0C7EE-2DC6-427B-8293-DA31CC8523BD}"/>
    <dgm:cxn modelId="{E2209726-D530-4FC8-BFA6-04101BAA28D2}" srcId="{1B18C1E0-DD26-4EAE-A982-3F0C070C09B7}" destId="{315D5F8F-B816-4B3D-A785-A3447118441E}" srcOrd="0" destOrd="0" parTransId="{2E986965-8C0E-47C5-A70E-AB66594110AF}" sibTransId="{A637A5F7-6715-4FC3-BE09-99CA0238C1A6}"/>
    <dgm:cxn modelId="{67345358-5ED9-4DAD-A9E1-623DF4B6AEA8}" type="presOf" srcId="{A623AC58-911E-44FC-910A-EB55AA1DCA72}" destId="{9FBD0C0A-235D-4F43-97EC-A5CA8D4F5AF3}" srcOrd="0" destOrd="0" presId="urn:microsoft.com/office/officeart/2005/8/layout/vList2"/>
    <dgm:cxn modelId="{F8D9EF79-B67B-49B5-A95F-5E4279DEFDC3}" type="presOf" srcId="{1B18C1E0-DD26-4EAE-A982-3F0C070C09B7}" destId="{2BB58AF1-9A8A-48DF-BD2C-AB6B10D1C75F}" srcOrd="0" destOrd="0" presId="urn:microsoft.com/office/officeart/2005/8/layout/vList2"/>
    <dgm:cxn modelId="{9EDF61BD-77BF-4BB9-B967-71B6D86DEA69}" type="presOf" srcId="{315D5F8F-B816-4B3D-A785-A3447118441E}" destId="{CD3CE2D0-04DF-41E4-B68F-CA0A0867A328}" srcOrd="0" destOrd="0" presId="urn:microsoft.com/office/officeart/2005/8/layout/vList2"/>
    <dgm:cxn modelId="{B1E5ADC3-E5FC-47E8-935D-244025CAAF42}" srcId="{1B18C1E0-DD26-4EAE-A982-3F0C070C09B7}" destId="{D23ADA01-F75D-4C58-9CDE-8D66113A3629}" srcOrd="1" destOrd="0" parTransId="{9739C976-3CD0-46DB-B7D7-CAFFEFF11F64}" sibTransId="{698399E4-99A4-48A9-91EA-0BBEE07579D2}"/>
    <dgm:cxn modelId="{18CE6AF3-151D-466E-B9FA-460D8A11C656}" type="presOf" srcId="{D23ADA01-F75D-4C58-9CDE-8D66113A3629}" destId="{A1EA5DD1-14EE-4219-8CB5-AA63435CA39A}" srcOrd="0" destOrd="0" presId="urn:microsoft.com/office/officeart/2005/8/layout/vList2"/>
    <dgm:cxn modelId="{0B6DD43C-085A-4ABA-935F-C3CAEE8F0F0C}" type="presParOf" srcId="{2BB58AF1-9A8A-48DF-BD2C-AB6B10D1C75F}" destId="{CD3CE2D0-04DF-41E4-B68F-CA0A0867A328}" srcOrd="0" destOrd="0" presId="urn:microsoft.com/office/officeart/2005/8/layout/vList2"/>
    <dgm:cxn modelId="{6AFEF41D-C7C8-4061-ADC5-57F1777BD7CF}" type="presParOf" srcId="{2BB58AF1-9A8A-48DF-BD2C-AB6B10D1C75F}" destId="{7834B29C-DCCB-4935-A243-69295C289D2C}" srcOrd="1" destOrd="0" presId="urn:microsoft.com/office/officeart/2005/8/layout/vList2"/>
    <dgm:cxn modelId="{0A14A751-5C18-4A18-A0E6-5BADE914A4B6}" type="presParOf" srcId="{2BB58AF1-9A8A-48DF-BD2C-AB6B10D1C75F}" destId="{A1EA5DD1-14EE-4219-8CB5-AA63435CA39A}" srcOrd="2" destOrd="0" presId="urn:microsoft.com/office/officeart/2005/8/layout/vList2"/>
    <dgm:cxn modelId="{5C5F3E70-C46A-4A8C-A76E-B82ADE2006AA}" type="presParOf" srcId="{2BB58AF1-9A8A-48DF-BD2C-AB6B10D1C75F}" destId="{647CE864-377D-4D1F-B3F3-5C7152E1086A}" srcOrd="3" destOrd="0" presId="urn:microsoft.com/office/officeart/2005/8/layout/vList2"/>
    <dgm:cxn modelId="{69145511-93F6-4A3D-90CA-0CFE9B77DF4C}" type="presParOf" srcId="{2BB58AF1-9A8A-48DF-BD2C-AB6B10D1C75F}" destId="{9FBD0C0A-235D-4F43-97EC-A5CA8D4F5AF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ACC215-FD46-4005-BE9B-F4053B73AED9}"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EE6D56F-E33C-42CC-B151-FC7CE6CE7B12}">
      <dgm:prSet/>
      <dgm:spPr/>
      <dgm:t>
        <a:bodyPr/>
        <a:lstStyle/>
        <a:p>
          <a:r>
            <a:rPr lang="en-US"/>
            <a:t>Student who entered grade 9 in 2020-21 school year or later must earn two online learning credits to get your high school diploma. </a:t>
          </a:r>
        </a:p>
      </dgm:t>
    </dgm:pt>
    <dgm:pt modelId="{A4896F28-9F10-494D-B941-B2B8390935DA}" type="parTrans" cxnId="{3DD004B3-ABBD-402C-8BB1-8FCEFB81ED92}">
      <dgm:prSet/>
      <dgm:spPr/>
      <dgm:t>
        <a:bodyPr/>
        <a:lstStyle/>
        <a:p>
          <a:endParaRPr lang="en-US"/>
        </a:p>
      </dgm:t>
    </dgm:pt>
    <dgm:pt modelId="{E8B57940-9053-4E82-A801-2BEFB8D1C103}" type="sibTrans" cxnId="{3DD004B3-ABBD-402C-8BB1-8FCEFB81ED92}">
      <dgm:prSet/>
      <dgm:spPr/>
      <dgm:t>
        <a:bodyPr/>
        <a:lstStyle/>
        <a:p>
          <a:endParaRPr lang="en-US"/>
        </a:p>
      </dgm:t>
    </dgm:pt>
    <dgm:pt modelId="{D8D0CE1C-77D2-4961-B4CE-C23BC86CA346}">
      <dgm:prSet/>
      <dgm:spPr/>
      <dgm:t>
        <a:bodyPr/>
        <a:lstStyle/>
        <a:p>
          <a:r>
            <a:rPr lang="en-US"/>
            <a:t>These online courses are part of the 30 credits needed to graduate.</a:t>
          </a:r>
        </a:p>
      </dgm:t>
    </dgm:pt>
    <dgm:pt modelId="{46F6BA2A-A8E0-478F-AD3F-E8A223AE8FDB}" type="parTrans" cxnId="{43D33B2E-1701-484F-A4AC-8D625E7A82B6}">
      <dgm:prSet/>
      <dgm:spPr/>
      <dgm:t>
        <a:bodyPr/>
        <a:lstStyle/>
        <a:p>
          <a:endParaRPr lang="en-US"/>
        </a:p>
      </dgm:t>
    </dgm:pt>
    <dgm:pt modelId="{EA3F69D3-ECDF-4F0B-B217-EBDD01A2B26A}" type="sibTrans" cxnId="{43D33B2E-1701-484F-A4AC-8D625E7A82B6}">
      <dgm:prSet/>
      <dgm:spPr/>
      <dgm:t>
        <a:bodyPr/>
        <a:lstStyle/>
        <a:p>
          <a:endParaRPr lang="en-US"/>
        </a:p>
      </dgm:t>
    </dgm:pt>
    <dgm:pt modelId="{75838C5D-9F23-48D8-8F5C-80171DEC68D2}">
      <dgm:prSet/>
      <dgm:spPr/>
      <dgm:t>
        <a:bodyPr/>
        <a:lstStyle/>
        <a:p>
          <a:r>
            <a:rPr lang="en-US"/>
            <a:t>There are many online learning opportunities to take online courses in grade 11 or 12. </a:t>
          </a:r>
        </a:p>
      </dgm:t>
    </dgm:pt>
    <dgm:pt modelId="{6913CC8E-8EBE-4679-93B1-7C47C70ED071}" type="parTrans" cxnId="{189EF793-B0C4-4190-BC10-BA810F56D07C}">
      <dgm:prSet/>
      <dgm:spPr/>
      <dgm:t>
        <a:bodyPr/>
        <a:lstStyle/>
        <a:p>
          <a:endParaRPr lang="en-US"/>
        </a:p>
      </dgm:t>
    </dgm:pt>
    <dgm:pt modelId="{8381EE0B-2A7D-4897-9749-B4725FF2FEDE}" type="sibTrans" cxnId="{189EF793-B0C4-4190-BC10-BA810F56D07C}">
      <dgm:prSet/>
      <dgm:spPr/>
      <dgm:t>
        <a:bodyPr/>
        <a:lstStyle/>
        <a:p>
          <a:endParaRPr lang="en-US"/>
        </a:p>
      </dgm:t>
    </dgm:pt>
    <dgm:pt modelId="{4C1BE3FB-08A6-4ABD-9574-F6BE903B5CB6}">
      <dgm:prSet/>
      <dgm:spPr/>
      <dgm:t>
        <a:bodyPr/>
        <a:lstStyle/>
        <a:p>
          <a:r>
            <a:rPr lang="en-US"/>
            <a:t>You can </a:t>
          </a:r>
          <a:r>
            <a:rPr lang="en-US" b="1"/>
            <a:t>OPT-OUT</a:t>
          </a:r>
          <a:r>
            <a:rPr lang="en-US"/>
            <a:t> of this requirement. In grade 12, if you have not completed two online learning credits, the guidance team will provide you with a form to be signed by your parents or guardians. </a:t>
          </a:r>
        </a:p>
      </dgm:t>
    </dgm:pt>
    <dgm:pt modelId="{C2834060-CCB4-4502-BD2C-0CF150AB6C00}" type="parTrans" cxnId="{4124DB18-367E-4D8F-B432-69E96880F118}">
      <dgm:prSet/>
      <dgm:spPr/>
      <dgm:t>
        <a:bodyPr/>
        <a:lstStyle/>
        <a:p>
          <a:endParaRPr lang="en-US"/>
        </a:p>
      </dgm:t>
    </dgm:pt>
    <dgm:pt modelId="{27297EE8-7B2C-48F1-99E1-B4888EC8F140}" type="sibTrans" cxnId="{4124DB18-367E-4D8F-B432-69E96880F118}">
      <dgm:prSet/>
      <dgm:spPr/>
      <dgm:t>
        <a:bodyPr/>
        <a:lstStyle/>
        <a:p>
          <a:endParaRPr lang="en-US"/>
        </a:p>
      </dgm:t>
    </dgm:pt>
    <dgm:pt modelId="{92C6A395-B1B1-40EA-AD6D-2E57D4E56963}" type="pres">
      <dgm:prSet presAssocID="{4BACC215-FD46-4005-BE9B-F4053B73AED9}" presName="vert0" presStyleCnt="0">
        <dgm:presLayoutVars>
          <dgm:dir/>
          <dgm:animOne val="branch"/>
          <dgm:animLvl val="lvl"/>
        </dgm:presLayoutVars>
      </dgm:prSet>
      <dgm:spPr/>
    </dgm:pt>
    <dgm:pt modelId="{C6AF7477-9A5B-40B5-BB87-AE0A2B49C675}" type="pres">
      <dgm:prSet presAssocID="{5EE6D56F-E33C-42CC-B151-FC7CE6CE7B12}" presName="thickLine" presStyleLbl="alignNode1" presStyleIdx="0" presStyleCnt="4"/>
      <dgm:spPr/>
    </dgm:pt>
    <dgm:pt modelId="{65CE5F81-FC95-42A7-BDEF-FF316A4A3AD3}" type="pres">
      <dgm:prSet presAssocID="{5EE6D56F-E33C-42CC-B151-FC7CE6CE7B12}" presName="horz1" presStyleCnt="0"/>
      <dgm:spPr/>
    </dgm:pt>
    <dgm:pt modelId="{54E2AD61-6FC6-4155-B90E-948A26BBBC54}" type="pres">
      <dgm:prSet presAssocID="{5EE6D56F-E33C-42CC-B151-FC7CE6CE7B12}" presName="tx1" presStyleLbl="revTx" presStyleIdx="0" presStyleCnt="4"/>
      <dgm:spPr/>
    </dgm:pt>
    <dgm:pt modelId="{457A6267-1012-4349-8AEA-0A31BF3CF194}" type="pres">
      <dgm:prSet presAssocID="{5EE6D56F-E33C-42CC-B151-FC7CE6CE7B12}" presName="vert1" presStyleCnt="0"/>
      <dgm:spPr/>
    </dgm:pt>
    <dgm:pt modelId="{9EDFF987-7535-4C90-AD4D-5F8FA889812D}" type="pres">
      <dgm:prSet presAssocID="{D8D0CE1C-77D2-4961-B4CE-C23BC86CA346}" presName="thickLine" presStyleLbl="alignNode1" presStyleIdx="1" presStyleCnt="4"/>
      <dgm:spPr/>
    </dgm:pt>
    <dgm:pt modelId="{C0BE0140-46FA-458B-8273-9EDBB62DDF90}" type="pres">
      <dgm:prSet presAssocID="{D8D0CE1C-77D2-4961-B4CE-C23BC86CA346}" presName="horz1" presStyleCnt="0"/>
      <dgm:spPr/>
    </dgm:pt>
    <dgm:pt modelId="{BBD1B691-724F-4A88-AE0C-1994D6792310}" type="pres">
      <dgm:prSet presAssocID="{D8D0CE1C-77D2-4961-B4CE-C23BC86CA346}" presName="tx1" presStyleLbl="revTx" presStyleIdx="1" presStyleCnt="4"/>
      <dgm:spPr/>
    </dgm:pt>
    <dgm:pt modelId="{6492DFEF-77FA-4E24-BC9A-D900FDA1FB09}" type="pres">
      <dgm:prSet presAssocID="{D8D0CE1C-77D2-4961-B4CE-C23BC86CA346}" presName="vert1" presStyleCnt="0"/>
      <dgm:spPr/>
    </dgm:pt>
    <dgm:pt modelId="{2BCD02A7-DFCA-464C-9E0A-D9F262B592C2}" type="pres">
      <dgm:prSet presAssocID="{75838C5D-9F23-48D8-8F5C-80171DEC68D2}" presName="thickLine" presStyleLbl="alignNode1" presStyleIdx="2" presStyleCnt="4"/>
      <dgm:spPr/>
    </dgm:pt>
    <dgm:pt modelId="{1B692AC8-48AE-4811-AE1C-19D7FCDD145B}" type="pres">
      <dgm:prSet presAssocID="{75838C5D-9F23-48D8-8F5C-80171DEC68D2}" presName="horz1" presStyleCnt="0"/>
      <dgm:spPr/>
    </dgm:pt>
    <dgm:pt modelId="{852B104C-8C48-4306-8269-0F67D972F6C1}" type="pres">
      <dgm:prSet presAssocID="{75838C5D-9F23-48D8-8F5C-80171DEC68D2}" presName="tx1" presStyleLbl="revTx" presStyleIdx="2" presStyleCnt="4"/>
      <dgm:spPr/>
    </dgm:pt>
    <dgm:pt modelId="{EBAB6941-B8D6-421E-A1E6-33EF7F05BD80}" type="pres">
      <dgm:prSet presAssocID="{75838C5D-9F23-48D8-8F5C-80171DEC68D2}" presName="vert1" presStyleCnt="0"/>
      <dgm:spPr/>
    </dgm:pt>
    <dgm:pt modelId="{483806B8-5F0C-4DA4-A990-41BE7791C8E0}" type="pres">
      <dgm:prSet presAssocID="{4C1BE3FB-08A6-4ABD-9574-F6BE903B5CB6}" presName="thickLine" presStyleLbl="alignNode1" presStyleIdx="3" presStyleCnt="4"/>
      <dgm:spPr/>
    </dgm:pt>
    <dgm:pt modelId="{00AF7A09-4166-4E6B-BB15-7F87DAFDF07A}" type="pres">
      <dgm:prSet presAssocID="{4C1BE3FB-08A6-4ABD-9574-F6BE903B5CB6}" presName="horz1" presStyleCnt="0"/>
      <dgm:spPr/>
    </dgm:pt>
    <dgm:pt modelId="{732CECCA-86CC-435B-88B3-C5425F63C70F}" type="pres">
      <dgm:prSet presAssocID="{4C1BE3FB-08A6-4ABD-9574-F6BE903B5CB6}" presName="tx1" presStyleLbl="revTx" presStyleIdx="3" presStyleCnt="4"/>
      <dgm:spPr/>
    </dgm:pt>
    <dgm:pt modelId="{A4219C34-C0FB-4ED6-B27B-675C02D29630}" type="pres">
      <dgm:prSet presAssocID="{4C1BE3FB-08A6-4ABD-9574-F6BE903B5CB6}" presName="vert1" presStyleCnt="0"/>
      <dgm:spPr/>
    </dgm:pt>
  </dgm:ptLst>
  <dgm:cxnLst>
    <dgm:cxn modelId="{4124DB18-367E-4D8F-B432-69E96880F118}" srcId="{4BACC215-FD46-4005-BE9B-F4053B73AED9}" destId="{4C1BE3FB-08A6-4ABD-9574-F6BE903B5CB6}" srcOrd="3" destOrd="0" parTransId="{C2834060-CCB4-4502-BD2C-0CF150AB6C00}" sibTransId="{27297EE8-7B2C-48F1-99E1-B4888EC8F140}"/>
    <dgm:cxn modelId="{7C99971F-8DA7-4457-BDDD-FC1A12E820AF}" type="presOf" srcId="{75838C5D-9F23-48D8-8F5C-80171DEC68D2}" destId="{852B104C-8C48-4306-8269-0F67D972F6C1}" srcOrd="0" destOrd="0" presId="urn:microsoft.com/office/officeart/2008/layout/LinedList"/>
    <dgm:cxn modelId="{43D33B2E-1701-484F-A4AC-8D625E7A82B6}" srcId="{4BACC215-FD46-4005-BE9B-F4053B73AED9}" destId="{D8D0CE1C-77D2-4961-B4CE-C23BC86CA346}" srcOrd="1" destOrd="0" parTransId="{46F6BA2A-A8E0-478F-AD3F-E8A223AE8FDB}" sibTransId="{EA3F69D3-ECDF-4F0B-B217-EBDD01A2B26A}"/>
    <dgm:cxn modelId="{6911DA33-0EA9-4097-B51A-57E86062964E}" type="presOf" srcId="{4BACC215-FD46-4005-BE9B-F4053B73AED9}" destId="{92C6A395-B1B1-40EA-AD6D-2E57D4E56963}" srcOrd="0" destOrd="0" presId="urn:microsoft.com/office/officeart/2008/layout/LinedList"/>
    <dgm:cxn modelId="{F4111350-3701-49C1-91C4-188D2C365197}" type="presOf" srcId="{5EE6D56F-E33C-42CC-B151-FC7CE6CE7B12}" destId="{54E2AD61-6FC6-4155-B90E-948A26BBBC54}" srcOrd="0" destOrd="0" presId="urn:microsoft.com/office/officeart/2008/layout/LinedList"/>
    <dgm:cxn modelId="{60D4B78A-5745-491F-962E-D8E5F29FDC03}" type="presOf" srcId="{D8D0CE1C-77D2-4961-B4CE-C23BC86CA346}" destId="{BBD1B691-724F-4A88-AE0C-1994D6792310}" srcOrd="0" destOrd="0" presId="urn:microsoft.com/office/officeart/2008/layout/LinedList"/>
    <dgm:cxn modelId="{189EF793-B0C4-4190-BC10-BA810F56D07C}" srcId="{4BACC215-FD46-4005-BE9B-F4053B73AED9}" destId="{75838C5D-9F23-48D8-8F5C-80171DEC68D2}" srcOrd="2" destOrd="0" parTransId="{6913CC8E-8EBE-4679-93B1-7C47C70ED071}" sibTransId="{8381EE0B-2A7D-4897-9749-B4725FF2FEDE}"/>
    <dgm:cxn modelId="{3DD004B3-ABBD-402C-8BB1-8FCEFB81ED92}" srcId="{4BACC215-FD46-4005-BE9B-F4053B73AED9}" destId="{5EE6D56F-E33C-42CC-B151-FC7CE6CE7B12}" srcOrd="0" destOrd="0" parTransId="{A4896F28-9F10-494D-B941-B2B8390935DA}" sibTransId="{E8B57940-9053-4E82-A801-2BEFB8D1C103}"/>
    <dgm:cxn modelId="{4D1DA7FB-6FAF-4C99-A524-5E5F3C2E37E7}" type="presOf" srcId="{4C1BE3FB-08A6-4ABD-9574-F6BE903B5CB6}" destId="{732CECCA-86CC-435B-88B3-C5425F63C70F}" srcOrd="0" destOrd="0" presId="urn:microsoft.com/office/officeart/2008/layout/LinedList"/>
    <dgm:cxn modelId="{50787C45-9D89-44C4-BABE-633124513CA1}" type="presParOf" srcId="{92C6A395-B1B1-40EA-AD6D-2E57D4E56963}" destId="{C6AF7477-9A5B-40B5-BB87-AE0A2B49C675}" srcOrd="0" destOrd="0" presId="urn:microsoft.com/office/officeart/2008/layout/LinedList"/>
    <dgm:cxn modelId="{167FD93B-53DB-4BB0-BA35-C678C33FBA46}" type="presParOf" srcId="{92C6A395-B1B1-40EA-AD6D-2E57D4E56963}" destId="{65CE5F81-FC95-42A7-BDEF-FF316A4A3AD3}" srcOrd="1" destOrd="0" presId="urn:microsoft.com/office/officeart/2008/layout/LinedList"/>
    <dgm:cxn modelId="{3F1B5303-202D-4702-B091-1D4521C8A68D}" type="presParOf" srcId="{65CE5F81-FC95-42A7-BDEF-FF316A4A3AD3}" destId="{54E2AD61-6FC6-4155-B90E-948A26BBBC54}" srcOrd="0" destOrd="0" presId="urn:microsoft.com/office/officeart/2008/layout/LinedList"/>
    <dgm:cxn modelId="{6077C907-24E8-4636-B349-EBA5C3B174F6}" type="presParOf" srcId="{65CE5F81-FC95-42A7-BDEF-FF316A4A3AD3}" destId="{457A6267-1012-4349-8AEA-0A31BF3CF194}" srcOrd="1" destOrd="0" presId="urn:microsoft.com/office/officeart/2008/layout/LinedList"/>
    <dgm:cxn modelId="{EA34E49A-2733-40E5-95E5-A972CF9B9D66}" type="presParOf" srcId="{92C6A395-B1B1-40EA-AD6D-2E57D4E56963}" destId="{9EDFF987-7535-4C90-AD4D-5F8FA889812D}" srcOrd="2" destOrd="0" presId="urn:microsoft.com/office/officeart/2008/layout/LinedList"/>
    <dgm:cxn modelId="{EDE79C72-F96E-42EC-B6E9-555077656B14}" type="presParOf" srcId="{92C6A395-B1B1-40EA-AD6D-2E57D4E56963}" destId="{C0BE0140-46FA-458B-8273-9EDBB62DDF90}" srcOrd="3" destOrd="0" presId="urn:microsoft.com/office/officeart/2008/layout/LinedList"/>
    <dgm:cxn modelId="{16BA9604-70D7-416D-AF69-A6D91F12FD8E}" type="presParOf" srcId="{C0BE0140-46FA-458B-8273-9EDBB62DDF90}" destId="{BBD1B691-724F-4A88-AE0C-1994D6792310}" srcOrd="0" destOrd="0" presId="urn:microsoft.com/office/officeart/2008/layout/LinedList"/>
    <dgm:cxn modelId="{EC6EC07B-607C-4F2B-B84F-77F1EA314FBF}" type="presParOf" srcId="{C0BE0140-46FA-458B-8273-9EDBB62DDF90}" destId="{6492DFEF-77FA-4E24-BC9A-D900FDA1FB09}" srcOrd="1" destOrd="0" presId="urn:microsoft.com/office/officeart/2008/layout/LinedList"/>
    <dgm:cxn modelId="{7BB955BA-B998-43F1-8669-7B5BE22A6570}" type="presParOf" srcId="{92C6A395-B1B1-40EA-AD6D-2E57D4E56963}" destId="{2BCD02A7-DFCA-464C-9E0A-D9F262B592C2}" srcOrd="4" destOrd="0" presId="urn:microsoft.com/office/officeart/2008/layout/LinedList"/>
    <dgm:cxn modelId="{96CDFBB1-2D07-4346-9D1B-C9B99AC8F16C}" type="presParOf" srcId="{92C6A395-B1B1-40EA-AD6D-2E57D4E56963}" destId="{1B692AC8-48AE-4811-AE1C-19D7FCDD145B}" srcOrd="5" destOrd="0" presId="urn:microsoft.com/office/officeart/2008/layout/LinedList"/>
    <dgm:cxn modelId="{F4A300BE-4FD2-4A52-AAEE-E2661A25024B}" type="presParOf" srcId="{1B692AC8-48AE-4811-AE1C-19D7FCDD145B}" destId="{852B104C-8C48-4306-8269-0F67D972F6C1}" srcOrd="0" destOrd="0" presId="urn:microsoft.com/office/officeart/2008/layout/LinedList"/>
    <dgm:cxn modelId="{0FD9768C-D326-4E0E-A670-C1299C482179}" type="presParOf" srcId="{1B692AC8-48AE-4811-AE1C-19D7FCDD145B}" destId="{EBAB6941-B8D6-421E-A1E6-33EF7F05BD80}" srcOrd="1" destOrd="0" presId="urn:microsoft.com/office/officeart/2008/layout/LinedList"/>
    <dgm:cxn modelId="{2ECE2CF6-D597-4C05-B66C-6E2893BA9D16}" type="presParOf" srcId="{92C6A395-B1B1-40EA-AD6D-2E57D4E56963}" destId="{483806B8-5F0C-4DA4-A990-41BE7791C8E0}" srcOrd="6" destOrd="0" presId="urn:microsoft.com/office/officeart/2008/layout/LinedList"/>
    <dgm:cxn modelId="{C09484FD-35DF-4776-81C7-8C41C9E94707}" type="presParOf" srcId="{92C6A395-B1B1-40EA-AD6D-2E57D4E56963}" destId="{00AF7A09-4166-4E6B-BB15-7F87DAFDF07A}" srcOrd="7" destOrd="0" presId="urn:microsoft.com/office/officeart/2008/layout/LinedList"/>
    <dgm:cxn modelId="{C9929F51-645A-4D43-BF85-BEA8F086BA6F}" type="presParOf" srcId="{00AF7A09-4166-4E6B-BB15-7F87DAFDF07A}" destId="{732CECCA-86CC-435B-88B3-C5425F63C70F}" srcOrd="0" destOrd="0" presId="urn:microsoft.com/office/officeart/2008/layout/LinedList"/>
    <dgm:cxn modelId="{2EF0E678-1248-4C3C-93CA-FC1887E79BFD}" type="presParOf" srcId="{00AF7A09-4166-4E6B-BB15-7F87DAFDF07A}" destId="{A4219C34-C0FB-4ED6-B27B-675C02D2963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C83075-AD0E-4C3F-B503-8216E13F1CAA}" type="doc">
      <dgm:prSet loTypeId="urn:microsoft.com/office/officeart/2005/8/layout/vList2" loCatId="list" qsTypeId="urn:microsoft.com/office/officeart/2005/8/quickstyle/simple4" qsCatId="simple" csTypeId="urn:microsoft.com/office/officeart/2005/8/colors/colorful3" csCatId="colorful" phldr="1"/>
      <dgm:spPr/>
      <dgm:t>
        <a:bodyPr/>
        <a:lstStyle/>
        <a:p>
          <a:endParaRPr lang="en-US"/>
        </a:p>
      </dgm:t>
    </dgm:pt>
    <dgm:pt modelId="{F72ED1C1-32C4-4C09-AA0D-8D0CF58C2B06}">
      <dgm:prSet phldrT="[Text]" phldr="0"/>
      <dgm:spPr/>
      <dgm:t>
        <a:bodyPr/>
        <a:lstStyle/>
        <a:p>
          <a:pPr rtl="0"/>
          <a:r>
            <a:rPr lang="en-US" b="1">
              <a:latin typeface="Bierstadt"/>
            </a:rPr>
            <a:t>English</a:t>
          </a:r>
          <a:r>
            <a:rPr lang="en-US">
              <a:latin typeface="Bierstadt"/>
            </a:rPr>
            <a:t> NBE 3C/3U</a:t>
          </a:r>
          <a:endParaRPr lang="en-US"/>
        </a:p>
      </dgm:t>
    </dgm:pt>
    <dgm:pt modelId="{08AB3CA3-A400-4593-8C29-611408B0BA09}" type="parTrans" cxnId="{CFDA2D9C-56C6-4ACC-B406-88336084715C}">
      <dgm:prSet/>
      <dgm:spPr/>
      <dgm:t>
        <a:bodyPr/>
        <a:lstStyle/>
        <a:p>
          <a:endParaRPr lang="en-US"/>
        </a:p>
      </dgm:t>
    </dgm:pt>
    <dgm:pt modelId="{F68B8E6E-A352-4418-98C3-57FEE35EBDCC}" type="sibTrans" cxnId="{CFDA2D9C-56C6-4ACC-B406-88336084715C}">
      <dgm:prSet/>
      <dgm:spPr/>
      <dgm:t>
        <a:bodyPr/>
        <a:lstStyle/>
        <a:p>
          <a:endParaRPr lang="en-US"/>
        </a:p>
      </dgm:t>
    </dgm:pt>
    <dgm:pt modelId="{023C9F8D-79F9-41DC-8DA1-DD95C4C41257}">
      <dgm:prSet phldrT="[Text]" phldr="0"/>
      <dgm:spPr/>
      <dgm:t>
        <a:bodyPr/>
        <a:lstStyle/>
        <a:p>
          <a:pPr rtl="0"/>
          <a:r>
            <a:rPr lang="en-US" b="1">
              <a:latin typeface="Bierstadt"/>
            </a:rPr>
            <a:t>Math </a:t>
          </a:r>
          <a:r>
            <a:rPr lang="en-US">
              <a:latin typeface="Bierstadt"/>
            </a:rPr>
            <a:t>MBF 3C/ MCR3U, MCF3M, MEL3E</a:t>
          </a:r>
          <a:endParaRPr lang="en-US"/>
        </a:p>
      </dgm:t>
    </dgm:pt>
    <dgm:pt modelId="{A15E5B60-6DE2-4AFE-B681-6399C5C07ABB}" type="parTrans" cxnId="{D8AC838A-BD44-4180-9D07-A1668EFD7658}">
      <dgm:prSet/>
      <dgm:spPr/>
      <dgm:t>
        <a:bodyPr/>
        <a:lstStyle/>
        <a:p>
          <a:endParaRPr lang="en-US"/>
        </a:p>
      </dgm:t>
    </dgm:pt>
    <dgm:pt modelId="{4E76158C-8D61-478C-A339-AAA3E20E890A}" type="sibTrans" cxnId="{D8AC838A-BD44-4180-9D07-A1668EFD7658}">
      <dgm:prSet/>
      <dgm:spPr/>
      <dgm:t>
        <a:bodyPr/>
        <a:lstStyle/>
        <a:p>
          <a:endParaRPr lang="en-US"/>
        </a:p>
      </dgm:t>
    </dgm:pt>
    <dgm:pt modelId="{077E85C5-7A41-4B8D-9E1A-55E0996E5C6D}" type="pres">
      <dgm:prSet presAssocID="{BAC83075-AD0E-4C3F-B503-8216E13F1CAA}" presName="linear" presStyleCnt="0">
        <dgm:presLayoutVars>
          <dgm:animLvl val="lvl"/>
          <dgm:resizeHandles val="exact"/>
        </dgm:presLayoutVars>
      </dgm:prSet>
      <dgm:spPr/>
    </dgm:pt>
    <dgm:pt modelId="{783CC183-B805-4794-A2F8-519BA88F5D5E}" type="pres">
      <dgm:prSet presAssocID="{F72ED1C1-32C4-4C09-AA0D-8D0CF58C2B06}" presName="parentText" presStyleLbl="node1" presStyleIdx="0" presStyleCnt="2">
        <dgm:presLayoutVars>
          <dgm:chMax val="0"/>
          <dgm:bulletEnabled val="1"/>
        </dgm:presLayoutVars>
      </dgm:prSet>
      <dgm:spPr/>
    </dgm:pt>
    <dgm:pt modelId="{3D4F737B-4EEB-4627-8B2C-76DDECADA4E9}" type="pres">
      <dgm:prSet presAssocID="{F68B8E6E-A352-4418-98C3-57FEE35EBDCC}" presName="spacer" presStyleCnt="0"/>
      <dgm:spPr/>
    </dgm:pt>
    <dgm:pt modelId="{0E86FC76-F656-4DF6-99E5-CF379115DC14}" type="pres">
      <dgm:prSet presAssocID="{023C9F8D-79F9-41DC-8DA1-DD95C4C41257}" presName="parentText" presStyleLbl="node1" presStyleIdx="1" presStyleCnt="2">
        <dgm:presLayoutVars>
          <dgm:chMax val="0"/>
          <dgm:bulletEnabled val="1"/>
        </dgm:presLayoutVars>
      </dgm:prSet>
      <dgm:spPr/>
    </dgm:pt>
  </dgm:ptLst>
  <dgm:cxnLst>
    <dgm:cxn modelId="{91CEE10D-A7EA-4FB0-B77A-4F102D3AFB7A}" type="presOf" srcId="{F72ED1C1-32C4-4C09-AA0D-8D0CF58C2B06}" destId="{783CC183-B805-4794-A2F8-519BA88F5D5E}" srcOrd="0" destOrd="0" presId="urn:microsoft.com/office/officeart/2005/8/layout/vList2"/>
    <dgm:cxn modelId="{D3DDBF13-9776-468C-A00C-491FD8F9BAD9}" type="presOf" srcId="{BAC83075-AD0E-4C3F-B503-8216E13F1CAA}" destId="{077E85C5-7A41-4B8D-9E1A-55E0996E5C6D}" srcOrd="0" destOrd="0" presId="urn:microsoft.com/office/officeart/2005/8/layout/vList2"/>
    <dgm:cxn modelId="{D8AC838A-BD44-4180-9D07-A1668EFD7658}" srcId="{BAC83075-AD0E-4C3F-B503-8216E13F1CAA}" destId="{023C9F8D-79F9-41DC-8DA1-DD95C4C41257}" srcOrd="1" destOrd="0" parTransId="{A15E5B60-6DE2-4AFE-B681-6399C5C07ABB}" sibTransId="{4E76158C-8D61-478C-A339-AAA3E20E890A}"/>
    <dgm:cxn modelId="{CFDA2D9C-56C6-4ACC-B406-88336084715C}" srcId="{BAC83075-AD0E-4C3F-B503-8216E13F1CAA}" destId="{F72ED1C1-32C4-4C09-AA0D-8D0CF58C2B06}" srcOrd="0" destOrd="0" parTransId="{08AB3CA3-A400-4593-8C29-611408B0BA09}" sibTransId="{F68B8E6E-A352-4418-98C3-57FEE35EBDCC}"/>
    <dgm:cxn modelId="{826114DF-2BCF-437D-A8B3-2480597FC67B}" type="presOf" srcId="{023C9F8D-79F9-41DC-8DA1-DD95C4C41257}" destId="{0E86FC76-F656-4DF6-99E5-CF379115DC14}" srcOrd="0" destOrd="0" presId="urn:microsoft.com/office/officeart/2005/8/layout/vList2"/>
    <dgm:cxn modelId="{84245A04-EAA1-44D2-8F95-14B9724E9C40}" type="presParOf" srcId="{077E85C5-7A41-4B8D-9E1A-55E0996E5C6D}" destId="{783CC183-B805-4794-A2F8-519BA88F5D5E}" srcOrd="0" destOrd="0" presId="urn:microsoft.com/office/officeart/2005/8/layout/vList2"/>
    <dgm:cxn modelId="{A1FFFC55-7684-423D-A914-6D4DCE6AE362}" type="presParOf" srcId="{077E85C5-7A41-4B8D-9E1A-55E0996E5C6D}" destId="{3D4F737B-4EEB-4627-8B2C-76DDECADA4E9}" srcOrd="1" destOrd="0" presId="urn:microsoft.com/office/officeart/2005/8/layout/vList2"/>
    <dgm:cxn modelId="{5C1F5497-F9B7-41BE-8E0F-A6B219EBB19D}" type="presParOf" srcId="{077E85C5-7A41-4B8D-9E1A-55E0996E5C6D}" destId="{0E86FC76-F656-4DF6-99E5-CF379115DC14}"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105783-1573-432E-A143-1D8C406E183E}" type="doc">
      <dgm:prSet loTypeId="urn:microsoft.com/office/officeart/2005/8/layout/default" loCatId="list" qsTypeId="urn:microsoft.com/office/officeart/2005/8/quickstyle/simple4" qsCatId="simple" csTypeId="urn:microsoft.com/office/officeart/2005/8/colors/accent6_2" csCatId="accent6" phldr="1"/>
      <dgm:spPr/>
      <dgm:t>
        <a:bodyPr/>
        <a:lstStyle/>
        <a:p>
          <a:endParaRPr lang="en-US"/>
        </a:p>
      </dgm:t>
    </dgm:pt>
    <dgm:pt modelId="{484A5E11-BCEF-421A-8EA5-1B5067D549A4}">
      <dgm:prSet phldrT="[Text]" phldr="0"/>
      <dgm:spPr/>
      <dgm:t>
        <a:bodyPr/>
        <a:lstStyle/>
        <a:p>
          <a:pPr rtl="0"/>
          <a:r>
            <a:rPr lang="en-US">
              <a:latin typeface="Bierstadt"/>
            </a:rPr>
            <a:t>Transportation TTJ30</a:t>
          </a:r>
          <a:endParaRPr lang="en-US"/>
        </a:p>
      </dgm:t>
    </dgm:pt>
    <dgm:pt modelId="{03BE06E4-55BC-4A3D-8467-DA85AEAACCFD}" type="parTrans" cxnId="{2298352F-CE64-486A-8D91-0DA818D31640}">
      <dgm:prSet/>
      <dgm:spPr/>
      <dgm:t>
        <a:bodyPr/>
        <a:lstStyle/>
        <a:p>
          <a:endParaRPr lang="en-US"/>
        </a:p>
      </dgm:t>
    </dgm:pt>
    <dgm:pt modelId="{CED84B45-048F-40C7-BA99-694691F0A1C4}" type="sibTrans" cxnId="{2298352F-CE64-486A-8D91-0DA818D31640}">
      <dgm:prSet/>
      <dgm:spPr/>
      <dgm:t>
        <a:bodyPr/>
        <a:lstStyle/>
        <a:p>
          <a:endParaRPr lang="en-US"/>
        </a:p>
      </dgm:t>
    </dgm:pt>
    <dgm:pt modelId="{FAB816FD-651F-4B0F-B848-2726B88ED3A3}">
      <dgm:prSet phldrT="[Text]" phldr="0"/>
      <dgm:spPr/>
      <dgm:t>
        <a:bodyPr/>
        <a:lstStyle/>
        <a:p>
          <a:pPr rtl="0"/>
          <a:r>
            <a:rPr lang="en-US">
              <a:latin typeface="Bierstadt"/>
            </a:rPr>
            <a:t>Biology SBI3U/3C</a:t>
          </a:r>
          <a:endParaRPr lang="en-US"/>
        </a:p>
      </dgm:t>
    </dgm:pt>
    <dgm:pt modelId="{3EACA94D-A316-47EC-AFDC-939BA8D8F91E}" type="parTrans" cxnId="{01A68FD3-173D-4F1D-8680-2BEE6CED2E5C}">
      <dgm:prSet/>
      <dgm:spPr/>
      <dgm:t>
        <a:bodyPr/>
        <a:lstStyle/>
        <a:p>
          <a:endParaRPr lang="en-US"/>
        </a:p>
      </dgm:t>
    </dgm:pt>
    <dgm:pt modelId="{7E9A7722-E039-4F28-BFD4-B08CEF61FDF2}" type="sibTrans" cxnId="{01A68FD3-173D-4F1D-8680-2BEE6CED2E5C}">
      <dgm:prSet/>
      <dgm:spPr/>
      <dgm:t>
        <a:bodyPr/>
        <a:lstStyle/>
        <a:p>
          <a:endParaRPr lang="en-US"/>
        </a:p>
      </dgm:t>
    </dgm:pt>
    <dgm:pt modelId="{F67C942B-2D98-4031-A154-BDDFE0443B12}">
      <dgm:prSet phldrT="[Text]" phldr="0"/>
      <dgm:spPr/>
      <dgm:t>
        <a:bodyPr/>
        <a:lstStyle/>
        <a:p>
          <a:pPr rtl="0"/>
          <a:r>
            <a:rPr lang="en-US">
              <a:latin typeface="Bierstadt"/>
            </a:rPr>
            <a:t>Construction TCJ30</a:t>
          </a:r>
          <a:endParaRPr lang="en-US"/>
        </a:p>
      </dgm:t>
    </dgm:pt>
    <dgm:pt modelId="{E519FC04-90F1-4C5D-9B57-A3B5D58A2E09}" type="parTrans" cxnId="{38F6B8CF-EACE-4DCF-A96B-171E9AD19B32}">
      <dgm:prSet/>
      <dgm:spPr/>
      <dgm:t>
        <a:bodyPr/>
        <a:lstStyle/>
        <a:p>
          <a:endParaRPr lang="en-US"/>
        </a:p>
      </dgm:t>
    </dgm:pt>
    <dgm:pt modelId="{84B930F5-8087-490F-A308-B364752E730C}" type="sibTrans" cxnId="{38F6B8CF-EACE-4DCF-A96B-171E9AD19B32}">
      <dgm:prSet/>
      <dgm:spPr/>
      <dgm:t>
        <a:bodyPr/>
        <a:lstStyle/>
        <a:p>
          <a:endParaRPr lang="en-US"/>
        </a:p>
      </dgm:t>
    </dgm:pt>
    <dgm:pt modelId="{964B84B9-0940-4AE3-9DDA-9E3A66C8ED89}">
      <dgm:prSet phldrT="[Text]" phldr="0"/>
      <dgm:spPr/>
      <dgm:t>
        <a:bodyPr/>
        <a:lstStyle/>
        <a:p>
          <a:pPr rtl="0"/>
          <a:r>
            <a:rPr lang="en-US" dirty="0">
              <a:latin typeface="Bierstadt"/>
            </a:rPr>
            <a:t> Instrumental Music AMU30</a:t>
          </a:r>
          <a:endParaRPr lang="en-US" dirty="0"/>
        </a:p>
      </dgm:t>
    </dgm:pt>
    <dgm:pt modelId="{BA44680F-2035-4E57-B457-BFC6ACC585A0}" type="parTrans" cxnId="{7FC0FCD2-978A-446C-9A71-85F3F7C8A1F3}">
      <dgm:prSet/>
      <dgm:spPr/>
      <dgm:t>
        <a:bodyPr/>
        <a:lstStyle/>
        <a:p>
          <a:endParaRPr lang="en-US"/>
        </a:p>
      </dgm:t>
    </dgm:pt>
    <dgm:pt modelId="{EE96AF7B-8E8A-4F27-BF79-1034C3DFF4EF}" type="sibTrans" cxnId="{7FC0FCD2-978A-446C-9A71-85F3F7C8A1F3}">
      <dgm:prSet/>
      <dgm:spPr/>
      <dgm:t>
        <a:bodyPr/>
        <a:lstStyle/>
        <a:p>
          <a:endParaRPr lang="en-US"/>
        </a:p>
      </dgm:t>
    </dgm:pt>
    <dgm:pt modelId="{4851A689-924A-48FC-9A7D-2ED33CC2FB26}">
      <dgm:prSet phldrT="[Text]" phldr="0"/>
      <dgm:spPr/>
      <dgm:t>
        <a:bodyPr/>
        <a:lstStyle/>
        <a:p>
          <a:pPr rtl="0"/>
          <a:r>
            <a:rPr lang="en-US">
              <a:latin typeface="Bierstadt"/>
            </a:rPr>
            <a:t>Guitar AMG3M</a:t>
          </a:r>
          <a:endParaRPr lang="en-US"/>
        </a:p>
      </dgm:t>
    </dgm:pt>
    <dgm:pt modelId="{3654ACF9-CD88-4C8C-92C2-90D2B7A2AA64}" type="parTrans" cxnId="{8714E16B-1D88-4B38-BBBD-6D3762CAC8EF}">
      <dgm:prSet/>
      <dgm:spPr/>
      <dgm:t>
        <a:bodyPr/>
        <a:lstStyle/>
        <a:p>
          <a:endParaRPr lang="en-US"/>
        </a:p>
      </dgm:t>
    </dgm:pt>
    <dgm:pt modelId="{C17E02BC-9DE2-4136-9EDF-D6102004BA06}" type="sibTrans" cxnId="{8714E16B-1D88-4B38-BBBD-6D3762CAC8EF}">
      <dgm:prSet/>
      <dgm:spPr/>
      <dgm:t>
        <a:bodyPr/>
        <a:lstStyle/>
        <a:p>
          <a:endParaRPr lang="en-US"/>
        </a:p>
      </dgm:t>
    </dgm:pt>
    <dgm:pt modelId="{1F7350D8-3D5C-4982-A656-894F989130D9}">
      <dgm:prSet phldr="0"/>
      <dgm:spPr/>
      <dgm:t>
        <a:bodyPr/>
        <a:lstStyle/>
        <a:p>
          <a:pPr rtl="0"/>
          <a:r>
            <a:rPr lang="en-US">
              <a:latin typeface="Bierstadt"/>
            </a:rPr>
            <a:t>Drama ADA30</a:t>
          </a:r>
        </a:p>
      </dgm:t>
    </dgm:pt>
    <dgm:pt modelId="{5153FD25-1719-4B2F-B65F-1DC9B26FAF17}" type="parTrans" cxnId="{A0E46721-972A-4DE3-806D-12FE5D0FE287}">
      <dgm:prSet/>
      <dgm:spPr/>
      <dgm:t>
        <a:bodyPr/>
        <a:lstStyle/>
        <a:p>
          <a:endParaRPr lang="en-US"/>
        </a:p>
      </dgm:t>
    </dgm:pt>
    <dgm:pt modelId="{65F1A9C5-9495-4B31-9DB7-2EDD8BF9001C}" type="sibTrans" cxnId="{A0E46721-972A-4DE3-806D-12FE5D0FE287}">
      <dgm:prSet/>
      <dgm:spPr/>
      <dgm:t>
        <a:bodyPr/>
        <a:lstStyle/>
        <a:p>
          <a:endParaRPr lang="en-US"/>
        </a:p>
      </dgm:t>
    </dgm:pt>
    <dgm:pt modelId="{05A36582-204A-4557-984F-55A967596089}">
      <dgm:prSet phldr="0"/>
      <dgm:spPr/>
      <dgm:t>
        <a:bodyPr/>
        <a:lstStyle/>
        <a:p>
          <a:pPr rtl="0"/>
          <a:r>
            <a:rPr lang="en-US">
              <a:latin typeface="Bierstadt"/>
            </a:rPr>
            <a:t>Art AVI30</a:t>
          </a:r>
        </a:p>
      </dgm:t>
    </dgm:pt>
    <dgm:pt modelId="{CDC9EBF1-BA7A-4288-B5E6-FF70EAA793C8}" type="parTrans" cxnId="{16E5ED58-4286-42AD-95B7-F6F9EF760172}">
      <dgm:prSet/>
      <dgm:spPr/>
      <dgm:t>
        <a:bodyPr/>
        <a:lstStyle/>
        <a:p>
          <a:endParaRPr lang="en-US"/>
        </a:p>
      </dgm:t>
    </dgm:pt>
    <dgm:pt modelId="{8389CB85-DE37-47D4-AE2C-4A653A6EB810}" type="sibTrans" cxnId="{16E5ED58-4286-42AD-95B7-F6F9EF760172}">
      <dgm:prSet/>
      <dgm:spPr/>
      <dgm:t>
        <a:bodyPr/>
        <a:lstStyle/>
        <a:p>
          <a:endParaRPr lang="en-US"/>
        </a:p>
      </dgm:t>
    </dgm:pt>
    <dgm:pt modelId="{5433C4B7-063C-4C20-8B44-C4CE1CF4EC5D}">
      <dgm:prSet phldr="0"/>
      <dgm:spPr/>
      <dgm:t>
        <a:bodyPr/>
        <a:lstStyle/>
        <a:p>
          <a:pPr rtl="0"/>
          <a:r>
            <a:rPr lang="en-US">
              <a:latin typeface="Bierstadt"/>
            </a:rPr>
            <a:t>Healthcare Tech TPJ30</a:t>
          </a:r>
        </a:p>
      </dgm:t>
    </dgm:pt>
    <dgm:pt modelId="{44FB5A25-8CCF-48A3-902F-BB8380388E3D}" type="parTrans" cxnId="{207D02F3-BCCE-46AF-8F6D-E199F1364FBE}">
      <dgm:prSet/>
      <dgm:spPr/>
      <dgm:t>
        <a:bodyPr/>
        <a:lstStyle/>
        <a:p>
          <a:endParaRPr lang="en-US"/>
        </a:p>
      </dgm:t>
    </dgm:pt>
    <dgm:pt modelId="{DF649BD9-3627-48D3-A50C-B00719521DA5}" type="sibTrans" cxnId="{207D02F3-BCCE-46AF-8F6D-E199F1364FBE}">
      <dgm:prSet/>
      <dgm:spPr/>
      <dgm:t>
        <a:bodyPr/>
        <a:lstStyle/>
        <a:p>
          <a:endParaRPr lang="en-US"/>
        </a:p>
      </dgm:t>
    </dgm:pt>
    <dgm:pt modelId="{7FCA622A-0A72-4041-9C11-2F8EEED4761A}">
      <dgm:prSet phldr="0"/>
      <dgm:spPr/>
      <dgm:t>
        <a:bodyPr/>
        <a:lstStyle/>
        <a:p>
          <a:pPr rtl="0"/>
          <a:r>
            <a:rPr lang="en-US">
              <a:latin typeface="Bierstadt"/>
            </a:rPr>
            <a:t>Physical Education PPL30</a:t>
          </a:r>
        </a:p>
      </dgm:t>
    </dgm:pt>
    <dgm:pt modelId="{9C792A93-FD90-4093-AF43-D9702898A01B}" type="parTrans" cxnId="{25D35692-394D-4106-AE8C-F697E0EDFC85}">
      <dgm:prSet/>
      <dgm:spPr/>
      <dgm:t>
        <a:bodyPr/>
        <a:lstStyle/>
        <a:p>
          <a:endParaRPr lang="en-US"/>
        </a:p>
      </dgm:t>
    </dgm:pt>
    <dgm:pt modelId="{1750728A-8647-4630-8935-80832876D0AB}" type="sibTrans" cxnId="{25D35692-394D-4106-AE8C-F697E0EDFC85}">
      <dgm:prSet/>
      <dgm:spPr/>
      <dgm:t>
        <a:bodyPr/>
        <a:lstStyle/>
        <a:p>
          <a:endParaRPr lang="en-US"/>
        </a:p>
      </dgm:t>
    </dgm:pt>
    <dgm:pt modelId="{BFC3512B-E1D9-4537-A39B-C1FFC69F9609}">
      <dgm:prSet phldr="0"/>
      <dgm:spPr/>
      <dgm:t>
        <a:bodyPr/>
        <a:lstStyle/>
        <a:p>
          <a:pPr rtl="0"/>
          <a:r>
            <a:rPr lang="en-US">
              <a:latin typeface="Bierstadt"/>
            </a:rPr>
            <a:t>Powerfit PAF30</a:t>
          </a:r>
        </a:p>
      </dgm:t>
    </dgm:pt>
    <dgm:pt modelId="{C556F952-E20D-47F3-8E47-C4926AB6C7DD}" type="parTrans" cxnId="{726D600D-A7FC-419F-93AF-FFF8B8032853}">
      <dgm:prSet/>
      <dgm:spPr/>
      <dgm:t>
        <a:bodyPr/>
        <a:lstStyle/>
        <a:p>
          <a:endParaRPr lang="en-US"/>
        </a:p>
      </dgm:t>
    </dgm:pt>
    <dgm:pt modelId="{6B5DBE72-523B-4DF1-B803-FB9D64E5AE0A}" type="sibTrans" cxnId="{726D600D-A7FC-419F-93AF-FFF8B8032853}">
      <dgm:prSet/>
      <dgm:spPr/>
      <dgm:t>
        <a:bodyPr/>
        <a:lstStyle/>
        <a:p>
          <a:endParaRPr lang="en-US"/>
        </a:p>
      </dgm:t>
    </dgm:pt>
    <dgm:pt modelId="{8A71BBF8-D501-450E-98FB-F8C33DB2D21E}">
      <dgm:prSet phldr="0"/>
      <dgm:spPr/>
      <dgm:t>
        <a:bodyPr/>
        <a:lstStyle/>
        <a:p>
          <a:pPr rtl="0"/>
          <a:r>
            <a:rPr lang="en-US">
              <a:latin typeface="Bierstadt"/>
            </a:rPr>
            <a:t>Computer Science ICS3C/3U</a:t>
          </a:r>
        </a:p>
      </dgm:t>
    </dgm:pt>
    <dgm:pt modelId="{9F699410-3D20-44D9-9C50-555FA15AC2E8}" type="parTrans" cxnId="{2080625D-3647-4EC2-BC35-8AE2A90FB7DD}">
      <dgm:prSet/>
      <dgm:spPr/>
      <dgm:t>
        <a:bodyPr/>
        <a:lstStyle/>
        <a:p>
          <a:endParaRPr lang="en-US"/>
        </a:p>
      </dgm:t>
    </dgm:pt>
    <dgm:pt modelId="{52DD08BD-DF6F-4582-81C6-6ADA1C3F65BF}" type="sibTrans" cxnId="{2080625D-3647-4EC2-BC35-8AE2A90FB7DD}">
      <dgm:prSet/>
      <dgm:spPr/>
      <dgm:t>
        <a:bodyPr/>
        <a:lstStyle/>
        <a:p>
          <a:endParaRPr lang="en-US"/>
        </a:p>
      </dgm:t>
    </dgm:pt>
    <dgm:pt modelId="{5768429C-B5C8-41F4-9281-A0DF8C209B23}">
      <dgm:prSet phldr="0"/>
      <dgm:spPr/>
      <dgm:t>
        <a:bodyPr/>
        <a:lstStyle/>
        <a:p>
          <a:pPr rtl="0"/>
          <a:r>
            <a:rPr lang="en-US">
              <a:latin typeface="Bierstadt"/>
            </a:rPr>
            <a:t>Chemistry SCH3U</a:t>
          </a:r>
        </a:p>
      </dgm:t>
    </dgm:pt>
    <dgm:pt modelId="{15DF854A-00EB-4DB5-839B-03F33D0DA8FE}" type="parTrans" cxnId="{151EC945-8CAE-4F2D-B6B4-4CFD9F3B7D9C}">
      <dgm:prSet/>
      <dgm:spPr/>
      <dgm:t>
        <a:bodyPr/>
        <a:lstStyle/>
        <a:p>
          <a:endParaRPr lang="en-US"/>
        </a:p>
      </dgm:t>
    </dgm:pt>
    <dgm:pt modelId="{B3E028BD-A3AE-4B1C-B97B-A39CA756E267}" type="sibTrans" cxnId="{151EC945-8CAE-4F2D-B6B4-4CFD9F3B7D9C}">
      <dgm:prSet/>
      <dgm:spPr/>
      <dgm:t>
        <a:bodyPr/>
        <a:lstStyle/>
        <a:p>
          <a:endParaRPr lang="en-US"/>
        </a:p>
      </dgm:t>
    </dgm:pt>
    <dgm:pt modelId="{F801FDED-B69E-48C7-992B-F9E38430F194}">
      <dgm:prSet phldr="0"/>
      <dgm:spPr/>
      <dgm:t>
        <a:bodyPr/>
        <a:lstStyle/>
        <a:p>
          <a:pPr rtl="0"/>
          <a:r>
            <a:rPr lang="en-US">
              <a:latin typeface="Bierstadt"/>
            </a:rPr>
            <a:t>Physics SPH3U</a:t>
          </a:r>
        </a:p>
      </dgm:t>
    </dgm:pt>
    <dgm:pt modelId="{AA093679-0B3C-4A2C-986F-D8A2FC07F808}" type="parTrans" cxnId="{78EEFDA6-83EB-442B-A243-3F66318F8B90}">
      <dgm:prSet/>
      <dgm:spPr/>
      <dgm:t>
        <a:bodyPr/>
        <a:lstStyle/>
        <a:p>
          <a:endParaRPr lang="en-US"/>
        </a:p>
      </dgm:t>
    </dgm:pt>
    <dgm:pt modelId="{8246C2EC-E8D3-432B-9980-A76B9A892615}" type="sibTrans" cxnId="{78EEFDA6-83EB-442B-A243-3F66318F8B90}">
      <dgm:prSet/>
      <dgm:spPr/>
      <dgm:t>
        <a:bodyPr/>
        <a:lstStyle/>
        <a:p>
          <a:endParaRPr lang="en-US"/>
        </a:p>
      </dgm:t>
    </dgm:pt>
    <dgm:pt modelId="{9E22C989-F302-41B6-9AD6-65C5257EB3FE}">
      <dgm:prSet phldr="0"/>
      <dgm:spPr/>
      <dgm:t>
        <a:bodyPr/>
        <a:lstStyle/>
        <a:p>
          <a:pPr rtl="0"/>
          <a:r>
            <a:rPr lang="en-US">
              <a:latin typeface="Bierstadt"/>
            </a:rPr>
            <a:t>Computer Tech Design TDJ3M</a:t>
          </a:r>
        </a:p>
      </dgm:t>
    </dgm:pt>
    <dgm:pt modelId="{E02D9417-FA64-4E66-8EEC-524604440911}" type="parTrans" cxnId="{F40B0DB0-ED4A-4286-ACAF-F330C7AD40A3}">
      <dgm:prSet/>
      <dgm:spPr/>
      <dgm:t>
        <a:bodyPr/>
        <a:lstStyle/>
        <a:p>
          <a:endParaRPr lang="en-US"/>
        </a:p>
      </dgm:t>
    </dgm:pt>
    <dgm:pt modelId="{BAD9CD8C-B6AF-45D4-866C-3E075462991C}" type="sibTrans" cxnId="{F40B0DB0-ED4A-4286-ACAF-F330C7AD40A3}">
      <dgm:prSet/>
      <dgm:spPr/>
      <dgm:t>
        <a:bodyPr/>
        <a:lstStyle/>
        <a:p>
          <a:endParaRPr lang="en-US"/>
        </a:p>
      </dgm:t>
    </dgm:pt>
    <dgm:pt modelId="{FE5F6AAA-AE93-4EF0-9826-AB605C053967}">
      <dgm:prSet phldr="0"/>
      <dgm:spPr/>
      <dgm:t>
        <a:bodyPr/>
        <a:lstStyle/>
        <a:p>
          <a:pPr rtl="0"/>
          <a:r>
            <a:rPr lang="en-US">
              <a:latin typeface="Bierstadt"/>
            </a:rPr>
            <a:t>Photography AWQ30</a:t>
          </a:r>
        </a:p>
      </dgm:t>
    </dgm:pt>
    <dgm:pt modelId="{F0311C46-97BF-448E-B6FB-610DD88AE347}" type="parTrans" cxnId="{BDFDC836-8971-4193-93A0-A97685253CE8}">
      <dgm:prSet/>
      <dgm:spPr/>
      <dgm:t>
        <a:bodyPr/>
        <a:lstStyle/>
        <a:p>
          <a:endParaRPr lang="en-US"/>
        </a:p>
      </dgm:t>
    </dgm:pt>
    <dgm:pt modelId="{F8469397-B8E4-482D-848C-A762938C346D}" type="sibTrans" cxnId="{BDFDC836-8971-4193-93A0-A97685253CE8}">
      <dgm:prSet/>
      <dgm:spPr/>
      <dgm:t>
        <a:bodyPr/>
        <a:lstStyle/>
        <a:p>
          <a:endParaRPr lang="en-US"/>
        </a:p>
      </dgm:t>
    </dgm:pt>
    <dgm:pt modelId="{2A7901FF-1EE1-4711-B59B-F4A85144D456}">
      <dgm:prSet phldr="0"/>
      <dgm:spPr/>
      <dgm:t>
        <a:bodyPr/>
        <a:lstStyle/>
        <a:p>
          <a:pPr rtl="0"/>
          <a:r>
            <a:rPr lang="en-US">
              <a:latin typeface="Bierstadt"/>
            </a:rPr>
            <a:t>Law CLU3M</a:t>
          </a:r>
        </a:p>
      </dgm:t>
    </dgm:pt>
    <dgm:pt modelId="{D36F29A5-29F9-4F19-8C85-8A5FD5631C34}" type="parTrans" cxnId="{E22575AF-C0B4-47BD-867A-255927297048}">
      <dgm:prSet/>
      <dgm:spPr/>
      <dgm:t>
        <a:bodyPr/>
        <a:lstStyle/>
        <a:p>
          <a:endParaRPr lang="en-US"/>
        </a:p>
      </dgm:t>
    </dgm:pt>
    <dgm:pt modelId="{02EFF8DB-16A4-444B-8326-F4AE00A5AA54}" type="sibTrans" cxnId="{E22575AF-C0B4-47BD-867A-255927297048}">
      <dgm:prSet/>
      <dgm:spPr/>
      <dgm:t>
        <a:bodyPr/>
        <a:lstStyle/>
        <a:p>
          <a:endParaRPr lang="en-US"/>
        </a:p>
      </dgm:t>
    </dgm:pt>
    <dgm:pt modelId="{CA3BB10B-C075-4091-813C-E13F32F05C10}">
      <dgm:prSet phldr="0"/>
      <dgm:spPr/>
      <dgm:t>
        <a:bodyPr/>
        <a:lstStyle/>
        <a:p>
          <a:pPr rtl="0"/>
          <a:r>
            <a:rPr lang="en-US">
              <a:latin typeface="Bierstadt"/>
            </a:rPr>
            <a:t>Anthro/Psych/Soc HSP3U/3C</a:t>
          </a:r>
          <a:endParaRPr lang="en-US"/>
        </a:p>
      </dgm:t>
    </dgm:pt>
    <dgm:pt modelId="{015A2BF1-F3B3-4B61-B03F-795BBCA410E8}" type="parTrans" cxnId="{C99B3439-300E-4BE3-B5DC-60EF785A9694}">
      <dgm:prSet/>
      <dgm:spPr/>
      <dgm:t>
        <a:bodyPr/>
        <a:lstStyle/>
        <a:p>
          <a:endParaRPr lang="en-US"/>
        </a:p>
      </dgm:t>
    </dgm:pt>
    <dgm:pt modelId="{00F2B9AD-1793-443A-92DA-7BD5305C9E5E}" type="sibTrans" cxnId="{C99B3439-300E-4BE3-B5DC-60EF785A9694}">
      <dgm:prSet/>
      <dgm:spPr/>
      <dgm:t>
        <a:bodyPr/>
        <a:lstStyle/>
        <a:p>
          <a:endParaRPr lang="en-US"/>
        </a:p>
      </dgm:t>
    </dgm:pt>
    <dgm:pt modelId="{16326B7F-52E0-4B46-B099-396D4D6D610E}">
      <dgm:prSet phldr="0"/>
      <dgm:spPr/>
      <dgm:t>
        <a:bodyPr/>
        <a:lstStyle/>
        <a:p>
          <a:pPr rtl="0"/>
          <a:r>
            <a:rPr lang="en-US">
              <a:latin typeface="Bierstadt"/>
            </a:rPr>
            <a:t>Ancient Civilizations CHW3M</a:t>
          </a:r>
        </a:p>
      </dgm:t>
    </dgm:pt>
    <dgm:pt modelId="{3E57B9BD-27E3-43E9-AF37-AD5E3528B26A}" type="parTrans" cxnId="{54741B76-9754-4F54-8B95-63BF0580E694}">
      <dgm:prSet/>
      <dgm:spPr/>
      <dgm:t>
        <a:bodyPr/>
        <a:lstStyle/>
        <a:p>
          <a:endParaRPr lang="en-US"/>
        </a:p>
      </dgm:t>
    </dgm:pt>
    <dgm:pt modelId="{9F7726C4-378D-4B53-9251-E9F6B960BFE0}" type="sibTrans" cxnId="{54741B76-9754-4F54-8B95-63BF0580E694}">
      <dgm:prSet/>
      <dgm:spPr/>
      <dgm:t>
        <a:bodyPr/>
        <a:lstStyle/>
        <a:p>
          <a:endParaRPr lang="en-US"/>
        </a:p>
      </dgm:t>
    </dgm:pt>
    <dgm:pt modelId="{A76CAEE5-7D96-492D-AE75-7DDDCD460377}">
      <dgm:prSet phldr="0"/>
      <dgm:spPr/>
      <dgm:t>
        <a:bodyPr/>
        <a:lstStyle/>
        <a:p>
          <a:pPr rtl="0"/>
          <a:r>
            <a:rPr lang="en-US">
              <a:latin typeface="Bierstadt"/>
            </a:rPr>
            <a:t>Raising Healthy Children HPC30</a:t>
          </a:r>
        </a:p>
      </dgm:t>
    </dgm:pt>
    <dgm:pt modelId="{8B1A860E-D65B-41D3-A0F0-BA141A74E22B}" type="parTrans" cxnId="{2311CEFB-2D5B-4806-AF7B-54035C9E0BCB}">
      <dgm:prSet/>
      <dgm:spPr/>
      <dgm:t>
        <a:bodyPr/>
        <a:lstStyle/>
        <a:p>
          <a:endParaRPr lang="en-US"/>
        </a:p>
      </dgm:t>
    </dgm:pt>
    <dgm:pt modelId="{BB8F4AD4-96D5-4126-ADBA-399C432302B1}" type="sibTrans" cxnId="{2311CEFB-2D5B-4806-AF7B-54035C9E0BCB}">
      <dgm:prSet/>
      <dgm:spPr/>
      <dgm:t>
        <a:bodyPr/>
        <a:lstStyle/>
        <a:p>
          <a:endParaRPr lang="en-US"/>
        </a:p>
      </dgm:t>
    </dgm:pt>
    <dgm:pt modelId="{C4ED00B8-06A9-4C25-B314-2CD953630340}">
      <dgm:prSet phldr="0"/>
      <dgm:spPr/>
      <dgm:t>
        <a:bodyPr/>
        <a:lstStyle/>
        <a:p>
          <a:pPr rtl="0"/>
          <a:r>
            <a:rPr lang="en-US">
              <a:latin typeface="Bierstadt"/>
            </a:rPr>
            <a:t>Equity and Social Justice HSE3E</a:t>
          </a:r>
        </a:p>
      </dgm:t>
    </dgm:pt>
    <dgm:pt modelId="{73489E3E-50CD-4138-A0C5-EDDEE6866053}" type="parTrans" cxnId="{4115D2B4-6133-4243-8A0A-2FE60B386328}">
      <dgm:prSet/>
      <dgm:spPr/>
      <dgm:t>
        <a:bodyPr/>
        <a:lstStyle/>
        <a:p>
          <a:endParaRPr lang="en-US"/>
        </a:p>
      </dgm:t>
    </dgm:pt>
    <dgm:pt modelId="{1F6C611D-A576-4D36-B135-F89B7B31DEAC}" type="sibTrans" cxnId="{4115D2B4-6133-4243-8A0A-2FE60B386328}">
      <dgm:prSet/>
      <dgm:spPr/>
      <dgm:t>
        <a:bodyPr/>
        <a:lstStyle/>
        <a:p>
          <a:endParaRPr lang="en-US"/>
        </a:p>
      </dgm:t>
    </dgm:pt>
    <dgm:pt modelId="{8D5A4A99-1E12-4358-A5AA-D9982AE1083E}">
      <dgm:prSet phldr="0"/>
      <dgm:spPr/>
      <dgm:t>
        <a:bodyPr/>
        <a:lstStyle/>
        <a:p>
          <a:pPr rtl="0"/>
          <a:r>
            <a:rPr lang="en-US">
              <a:latin typeface="Bierstadt"/>
            </a:rPr>
            <a:t>Hairstyling and Asthetics TXJ3E</a:t>
          </a:r>
        </a:p>
      </dgm:t>
    </dgm:pt>
    <dgm:pt modelId="{E41AF66B-B088-4726-B055-DA7BDB383E76}" type="parTrans" cxnId="{6163FE54-930A-47B4-AEEF-F5D972ACE04A}">
      <dgm:prSet/>
      <dgm:spPr/>
      <dgm:t>
        <a:bodyPr/>
        <a:lstStyle/>
        <a:p>
          <a:endParaRPr lang="en-US"/>
        </a:p>
      </dgm:t>
    </dgm:pt>
    <dgm:pt modelId="{4A4FE8EF-A0D1-4C48-A86F-11E0FB85673D}" type="sibTrans" cxnId="{6163FE54-930A-47B4-AEEF-F5D972ACE04A}">
      <dgm:prSet/>
      <dgm:spPr/>
      <dgm:t>
        <a:bodyPr/>
        <a:lstStyle/>
        <a:p>
          <a:endParaRPr lang="en-US"/>
        </a:p>
      </dgm:t>
    </dgm:pt>
    <dgm:pt modelId="{25FC1ACA-D283-4B32-8E09-9F6AFD2D2752}" type="pres">
      <dgm:prSet presAssocID="{98105783-1573-432E-A143-1D8C406E183E}" presName="diagram" presStyleCnt="0">
        <dgm:presLayoutVars>
          <dgm:dir/>
          <dgm:resizeHandles val="exact"/>
        </dgm:presLayoutVars>
      </dgm:prSet>
      <dgm:spPr/>
    </dgm:pt>
    <dgm:pt modelId="{95B5DA18-0A48-4CA8-80A4-81BC8549108A}" type="pres">
      <dgm:prSet presAssocID="{484A5E11-BCEF-421A-8EA5-1B5067D549A4}" presName="node" presStyleLbl="node1" presStyleIdx="0" presStyleCnt="21">
        <dgm:presLayoutVars>
          <dgm:bulletEnabled val="1"/>
        </dgm:presLayoutVars>
      </dgm:prSet>
      <dgm:spPr/>
    </dgm:pt>
    <dgm:pt modelId="{56EC3895-4295-45C0-9A5F-9D698CC6E6C7}" type="pres">
      <dgm:prSet presAssocID="{CED84B45-048F-40C7-BA99-694691F0A1C4}" presName="sibTrans" presStyleCnt="0"/>
      <dgm:spPr/>
    </dgm:pt>
    <dgm:pt modelId="{CA6D263F-4017-45E1-85E9-FF5043301A41}" type="pres">
      <dgm:prSet presAssocID="{FAB816FD-651F-4B0F-B848-2726B88ED3A3}" presName="node" presStyleLbl="node1" presStyleIdx="1" presStyleCnt="21">
        <dgm:presLayoutVars>
          <dgm:bulletEnabled val="1"/>
        </dgm:presLayoutVars>
      </dgm:prSet>
      <dgm:spPr/>
    </dgm:pt>
    <dgm:pt modelId="{ED643E2F-31B2-4F1E-8C3D-576576A417E5}" type="pres">
      <dgm:prSet presAssocID="{7E9A7722-E039-4F28-BFD4-B08CEF61FDF2}" presName="sibTrans" presStyleCnt="0"/>
      <dgm:spPr/>
    </dgm:pt>
    <dgm:pt modelId="{51667A4B-B9F1-41D6-BF87-C8B6BCF5C1E4}" type="pres">
      <dgm:prSet presAssocID="{5768429C-B5C8-41F4-9281-A0DF8C209B23}" presName="node" presStyleLbl="node1" presStyleIdx="2" presStyleCnt="21">
        <dgm:presLayoutVars>
          <dgm:bulletEnabled val="1"/>
        </dgm:presLayoutVars>
      </dgm:prSet>
      <dgm:spPr/>
    </dgm:pt>
    <dgm:pt modelId="{89D6FA25-79D3-4D3B-A572-29976A2079B9}" type="pres">
      <dgm:prSet presAssocID="{B3E028BD-A3AE-4B1C-B97B-A39CA756E267}" presName="sibTrans" presStyleCnt="0"/>
      <dgm:spPr/>
    </dgm:pt>
    <dgm:pt modelId="{C7F8732E-1411-4755-A628-1B51C97560AB}" type="pres">
      <dgm:prSet presAssocID="{F801FDED-B69E-48C7-992B-F9E38430F194}" presName="node" presStyleLbl="node1" presStyleIdx="3" presStyleCnt="21">
        <dgm:presLayoutVars>
          <dgm:bulletEnabled val="1"/>
        </dgm:presLayoutVars>
      </dgm:prSet>
      <dgm:spPr/>
    </dgm:pt>
    <dgm:pt modelId="{6F62DB65-31CF-4DA0-9156-AFB26D4003DE}" type="pres">
      <dgm:prSet presAssocID="{8246C2EC-E8D3-432B-9980-A76B9A892615}" presName="sibTrans" presStyleCnt="0"/>
      <dgm:spPr/>
    </dgm:pt>
    <dgm:pt modelId="{D0BB6EBB-A281-4444-B881-303488ABEEFA}" type="pres">
      <dgm:prSet presAssocID="{F67C942B-2D98-4031-A154-BDDFE0443B12}" presName="node" presStyleLbl="node1" presStyleIdx="4" presStyleCnt="21">
        <dgm:presLayoutVars>
          <dgm:bulletEnabled val="1"/>
        </dgm:presLayoutVars>
      </dgm:prSet>
      <dgm:spPr/>
    </dgm:pt>
    <dgm:pt modelId="{90C4CF05-3AC3-4306-9A87-051659D88DEE}" type="pres">
      <dgm:prSet presAssocID="{84B930F5-8087-490F-A308-B364752E730C}" presName="sibTrans" presStyleCnt="0"/>
      <dgm:spPr/>
    </dgm:pt>
    <dgm:pt modelId="{060AE0DB-CAC2-4277-AC9B-DB2AF1AD6833}" type="pres">
      <dgm:prSet presAssocID="{964B84B9-0940-4AE3-9DDA-9E3A66C8ED89}" presName="node" presStyleLbl="node1" presStyleIdx="5" presStyleCnt="21">
        <dgm:presLayoutVars>
          <dgm:bulletEnabled val="1"/>
        </dgm:presLayoutVars>
      </dgm:prSet>
      <dgm:spPr/>
    </dgm:pt>
    <dgm:pt modelId="{187B56AA-A749-4106-8AA7-86AE56CF74C9}" type="pres">
      <dgm:prSet presAssocID="{EE96AF7B-8E8A-4F27-BF79-1034C3DFF4EF}" presName="sibTrans" presStyleCnt="0"/>
      <dgm:spPr/>
    </dgm:pt>
    <dgm:pt modelId="{86A8D34D-9A10-428F-B4E0-B24BE2368ADB}" type="pres">
      <dgm:prSet presAssocID="{4851A689-924A-48FC-9A7D-2ED33CC2FB26}" presName="node" presStyleLbl="node1" presStyleIdx="6" presStyleCnt="21">
        <dgm:presLayoutVars>
          <dgm:bulletEnabled val="1"/>
        </dgm:presLayoutVars>
      </dgm:prSet>
      <dgm:spPr/>
    </dgm:pt>
    <dgm:pt modelId="{1EBA31EB-7AA4-4E13-96F3-0E93166D1061}" type="pres">
      <dgm:prSet presAssocID="{C17E02BC-9DE2-4136-9EDF-D6102004BA06}" presName="sibTrans" presStyleCnt="0"/>
      <dgm:spPr/>
    </dgm:pt>
    <dgm:pt modelId="{0885BDD1-9958-427C-B157-F1BC6B431D0C}" type="pres">
      <dgm:prSet presAssocID="{1F7350D8-3D5C-4982-A656-894F989130D9}" presName="node" presStyleLbl="node1" presStyleIdx="7" presStyleCnt="21">
        <dgm:presLayoutVars>
          <dgm:bulletEnabled val="1"/>
        </dgm:presLayoutVars>
      </dgm:prSet>
      <dgm:spPr/>
    </dgm:pt>
    <dgm:pt modelId="{80074F23-B33E-4BCF-8575-43A2C74EDE22}" type="pres">
      <dgm:prSet presAssocID="{65F1A9C5-9495-4B31-9DB7-2EDD8BF9001C}" presName="sibTrans" presStyleCnt="0"/>
      <dgm:spPr/>
    </dgm:pt>
    <dgm:pt modelId="{9CE77BA6-8A28-498C-9279-261C1EEEBA64}" type="pres">
      <dgm:prSet presAssocID="{05A36582-204A-4557-984F-55A967596089}" presName="node" presStyleLbl="node1" presStyleIdx="8" presStyleCnt="21">
        <dgm:presLayoutVars>
          <dgm:bulletEnabled val="1"/>
        </dgm:presLayoutVars>
      </dgm:prSet>
      <dgm:spPr/>
    </dgm:pt>
    <dgm:pt modelId="{84BC7C30-2AAA-4E28-A3EE-A05D6D914C45}" type="pres">
      <dgm:prSet presAssocID="{8389CB85-DE37-47D4-AE2C-4A653A6EB810}" presName="sibTrans" presStyleCnt="0"/>
      <dgm:spPr/>
    </dgm:pt>
    <dgm:pt modelId="{051B2EFF-6E56-4093-A05C-278631460D9E}" type="pres">
      <dgm:prSet presAssocID="{5433C4B7-063C-4C20-8B44-C4CE1CF4EC5D}" presName="node" presStyleLbl="node1" presStyleIdx="9" presStyleCnt="21">
        <dgm:presLayoutVars>
          <dgm:bulletEnabled val="1"/>
        </dgm:presLayoutVars>
      </dgm:prSet>
      <dgm:spPr/>
    </dgm:pt>
    <dgm:pt modelId="{6D97C4AC-6427-4A65-908E-BFA57963F3A6}" type="pres">
      <dgm:prSet presAssocID="{DF649BD9-3627-48D3-A50C-B00719521DA5}" presName="sibTrans" presStyleCnt="0"/>
      <dgm:spPr/>
    </dgm:pt>
    <dgm:pt modelId="{22F45BFF-71C9-4C6D-B81B-BC25233F13B6}" type="pres">
      <dgm:prSet presAssocID="{7FCA622A-0A72-4041-9C11-2F8EEED4761A}" presName="node" presStyleLbl="node1" presStyleIdx="10" presStyleCnt="21">
        <dgm:presLayoutVars>
          <dgm:bulletEnabled val="1"/>
        </dgm:presLayoutVars>
      </dgm:prSet>
      <dgm:spPr/>
    </dgm:pt>
    <dgm:pt modelId="{102C2325-F93F-40F6-BD99-10EA1B578198}" type="pres">
      <dgm:prSet presAssocID="{1750728A-8647-4630-8935-80832876D0AB}" presName="sibTrans" presStyleCnt="0"/>
      <dgm:spPr/>
    </dgm:pt>
    <dgm:pt modelId="{25796BEA-327F-46D8-BE19-2E2135CDBB62}" type="pres">
      <dgm:prSet presAssocID="{BFC3512B-E1D9-4537-A39B-C1FFC69F9609}" presName="node" presStyleLbl="node1" presStyleIdx="11" presStyleCnt="21">
        <dgm:presLayoutVars>
          <dgm:bulletEnabled val="1"/>
        </dgm:presLayoutVars>
      </dgm:prSet>
      <dgm:spPr/>
    </dgm:pt>
    <dgm:pt modelId="{D70CDB79-04D6-4941-A2A2-AC68DEF0A0AC}" type="pres">
      <dgm:prSet presAssocID="{6B5DBE72-523B-4DF1-B803-FB9D64E5AE0A}" presName="sibTrans" presStyleCnt="0"/>
      <dgm:spPr/>
    </dgm:pt>
    <dgm:pt modelId="{6D178569-9CA0-4873-94B3-F1877ED1996A}" type="pres">
      <dgm:prSet presAssocID="{8A71BBF8-D501-450E-98FB-F8C33DB2D21E}" presName="node" presStyleLbl="node1" presStyleIdx="12" presStyleCnt="21">
        <dgm:presLayoutVars>
          <dgm:bulletEnabled val="1"/>
        </dgm:presLayoutVars>
      </dgm:prSet>
      <dgm:spPr/>
    </dgm:pt>
    <dgm:pt modelId="{796ABF6C-C0F5-4CCA-BDAF-27058BD6E655}" type="pres">
      <dgm:prSet presAssocID="{52DD08BD-DF6F-4582-81C6-6ADA1C3F65BF}" presName="sibTrans" presStyleCnt="0"/>
      <dgm:spPr/>
    </dgm:pt>
    <dgm:pt modelId="{63532D9A-2329-4E5D-BDF4-014DF5EA91A6}" type="pres">
      <dgm:prSet presAssocID="{9E22C989-F302-41B6-9AD6-65C5257EB3FE}" presName="node" presStyleLbl="node1" presStyleIdx="13" presStyleCnt="21">
        <dgm:presLayoutVars>
          <dgm:bulletEnabled val="1"/>
        </dgm:presLayoutVars>
      </dgm:prSet>
      <dgm:spPr/>
    </dgm:pt>
    <dgm:pt modelId="{41045066-A63E-4F14-B029-18580811B843}" type="pres">
      <dgm:prSet presAssocID="{BAD9CD8C-B6AF-45D4-866C-3E075462991C}" presName="sibTrans" presStyleCnt="0"/>
      <dgm:spPr/>
    </dgm:pt>
    <dgm:pt modelId="{283A0046-82A2-463D-A7D5-4864710649E2}" type="pres">
      <dgm:prSet presAssocID="{FE5F6AAA-AE93-4EF0-9826-AB605C053967}" presName="node" presStyleLbl="node1" presStyleIdx="14" presStyleCnt="21">
        <dgm:presLayoutVars>
          <dgm:bulletEnabled val="1"/>
        </dgm:presLayoutVars>
      </dgm:prSet>
      <dgm:spPr/>
    </dgm:pt>
    <dgm:pt modelId="{70992D70-63F3-4CB5-8F66-E96260E20BA3}" type="pres">
      <dgm:prSet presAssocID="{F8469397-B8E4-482D-848C-A762938C346D}" presName="sibTrans" presStyleCnt="0"/>
      <dgm:spPr/>
    </dgm:pt>
    <dgm:pt modelId="{39084D47-03D0-4E57-BDF5-2F548B849EC8}" type="pres">
      <dgm:prSet presAssocID="{2A7901FF-1EE1-4711-B59B-F4A85144D456}" presName="node" presStyleLbl="node1" presStyleIdx="15" presStyleCnt="21">
        <dgm:presLayoutVars>
          <dgm:bulletEnabled val="1"/>
        </dgm:presLayoutVars>
      </dgm:prSet>
      <dgm:spPr/>
    </dgm:pt>
    <dgm:pt modelId="{5CC5755D-0206-4C73-A8F0-F6A4FAF06588}" type="pres">
      <dgm:prSet presAssocID="{02EFF8DB-16A4-444B-8326-F4AE00A5AA54}" presName="sibTrans" presStyleCnt="0"/>
      <dgm:spPr/>
    </dgm:pt>
    <dgm:pt modelId="{A38AFA05-6B94-40F1-8CD3-6D56EAADF7A7}" type="pres">
      <dgm:prSet presAssocID="{CA3BB10B-C075-4091-813C-E13F32F05C10}" presName="node" presStyleLbl="node1" presStyleIdx="16" presStyleCnt="21">
        <dgm:presLayoutVars>
          <dgm:bulletEnabled val="1"/>
        </dgm:presLayoutVars>
      </dgm:prSet>
      <dgm:spPr/>
    </dgm:pt>
    <dgm:pt modelId="{3B20566E-8D72-472E-8F39-32D08ACA4DA9}" type="pres">
      <dgm:prSet presAssocID="{00F2B9AD-1793-443A-92DA-7BD5305C9E5E}" presName="sibTrans" presStyleCnt="0"/>
      <dgm:spPr/>
    </dgm:pt>
    <dgm:pt modelId="{3AE24A0B-68D7-4E5A-B5BA-346EE8F3992A}" type="pres">
      <dgm:prSet presAssocID="{16326B7F-52E0-4B46-B099-396D4D6D610E}" presName="node" presStyleLbl="node1" presStyleIdx="17" presStyleCnt="21">
        <dgm:presLayoutVars>
          <dgm:bulletEnabled val="1"/>
        </dgm:presLayoutVars>
      </dgm:prSet>
      <dgm:spPr/>
    </dgm:pt>
    <dgm:pt modelId="{78DD62D8-13C6-4917-A31A-377BDC6C6EF5}" type="pres">
      <dgm:prSet presAssocID="{9F7726C4-378D-4B53-9251-E9F6B960BFE0}" presName="sibTrans" presStyleCnt="0"/>
      <dgm:spPr/>
    </dgm:pt>
    <dgm:pt modelId="{6DF08258-EEB2-4024-B7A1-77056DA8795F}" type="pres">
      <dgm:prSet presAssocID="{A76CAEE5-7D96-492D-AE75-7DDDCD460377}" presName="node" presStyleLbl="node1" presStyleIdx="18" presStyleCnt="21">
        <dgm:presLayoutVars>
          <dgm:bulletEnabled val="1"/>
        </dgm:presLayoutVars>
      </dgm:prSet>
      <dgm:spPr/>
    </dgm:pt>
    <dgm:pt modelId="{DD1B9DBC-AB91-4A83-9B64-0973467F2E47}" type="pres">
      <dgm:prSet presAssocID="{BB8F4AD4-96D5-4126-ADBA-399C432302B1}" presName="sibTrans" presStyleCnt="0"/>
      <dgm:spPr/>
    </dgm:pt>
    <dgm:pt modelId="{9D414FB0-AD1D-46C3-8275-408BDB7835A1}" type="pres">
      <dgm:prSet presAssocID="{C4ED00B8-06A9-4C25-B314-2CD953630340}" presName="node" presStyleLbl="node1" presStyleIdx="19" presStyleCnt="21">
        <dgm:presLayoutVars>
          <dgm:bulletEnabled val="1"/>
        </dgm:presLayoutVars>
      </dgm:prSet>
      <dgm:spPr/>
    </dgm:pt>
    <dgm:pt modelId="{06B486FF-A744-41A4-B5E0-0E0A8FF61E38}" type="pres">
      <dgm:prSet presAssocID="{1F6C611D-A576-4D36-B135-F89B7B31DEAC}" presName="sibTrans" presStyleCnt="0"/>
      <dgm:spPr/>
    </dgm:pt>
    <dgm:pt modelId="{A59D95FF-FD9A-4557-8373-AEB738A002C0}" type="pres">
      <dgm:prSet presAssocID="{8D5A4A99-1E12-4358-A5AA-D9982AE1083E}" presName="node" presStyleLbl="node1" presStyleIdx="20" presStyleCnt="21">
        <dgm:presLayoutVars>
          <dgm:bulletEnabled val="1"/>
        </dgm:presLayoutVars>
      </dgm:prSet>
      <dgm:spPr/>
    </dgm:pt>
  </dgm:ptLst>
  <dgm:cxnLst>
    <dgm:cxn modelId="{F7E37900-4A78-400F-8B6D-60CE8B8F4899}" type="presOf" srcId="{BFC3512B-E1D9-4537-A39B-C1FFC69F9609}" destId="{25796BEA-327F-46D8-BE19-2E2135CDBB62}" srcOrd="0" destOrd="0" presId="urn:microsoft.com/office/officeart/2005/8/layout/default"/>
    <dgm:cxn modelId="{D0226C03-55C8-4BCE-B170-3C975A96499E}" type="presOf" srcId="{4851A689-924A-48FC-9A7D-2ED33CC2FB26}" destId="{86A8D34D-9A10-428F-B4E0-B24BE2368ADB}" srcOrd="0" destOrd="0" presId="urn:microsoft.com/office/officeart/2005/8/layout/default"/>
    <dgm:cxn modelId="{726D600D-A7FC-419F-93AF-FFF8B8032853}" srcId="{98105783-1573-432E-A143-1D8C406E183E}" destId="{BFC3512B-E1D9-4537-A39B-C1FFC69F9609}" srcOrd="11" destOrd="0" parTransId="{C556F952-E20D-47F3-8E47-C4926AB6C7DD}" sibTransId="{6B5DBE72-523B-4DF1-B803-FB9D64E5AE0A}"/>
    <dgm:cxn modelId="{7D116D0E-1CB3-446E-B820-ACB2CD2195F5}" type="presOf" srcId="{FE5F6AAA-AE93-4EF0-9826-AB605C053967}" destId="{283A0046-82A2-463D-A7D5-4864710649E2}" srcOrd="0" destOrd="0" presId="urn:microsoft.com/office/officeart/2005/8/layout/default"/>
    <dgm:cxn modelId="{A0E46721-972A-4DE3-806D-12FE5D0FE287}" srcId="{98105783-1573-432E-A143-1D8C406E183E}" destId="{1F7350D8-3D5C-4982-A656-894F989130D9}" srcOrd="7" destOrd="0" parTransId="{5153FD25-1719-4B2F-B65F-1DC9B26FAF17}" sibTransId="{65F1A9C5-9495-4B31-9DB7-2EDD8BF9001C}"/>
    <dgm:cxn modelId="{C0AE8424-879C-44A3-9437-B4749BA9DB3D}" type="presOf" srcId="{5433C4B7-063C-4C20-8B44-C4CE1CF4EC5D}" destId="{051B2EFF-6E56-4093-A05C-278631460D9E}" srcOrd="0" destOrd="0" presId="urn:microsoft.com/office/officeart/2005/8/layout/default"/>
    <dgm:cxn modelId="{ACD0DC27-7CC5-4A36-AFC0-52F022E96E87}" type="presOf" srcId="{05A36582-204A-4557-984F-55A967596089}" destId="{9CE77BA6-8A28-498C-9279-261C1EEEBA64}" srcOrd="0" destOrd="0" presId="urn:microsoft.com/office/officeart/2005/8/layout/default"/>
    <dgm:cxn modelId="{2298352F-CE64-486A-8D91-0DA818D31640}" srcId="{98105783-1573-432E-A143-1D8C406E183E}" destId="{484A5E11-BCEF-421A-8EA5-1B5067D549A4}" srcOrd="0" destOrd="0" parTransId="{03BE06E4-55BC-4A3D-8467-DA85AEAACCFD}" sibTransId="{CED84B45-048F-40C7-BA99-694691F0A1C4}"/>
    <dgm:cxn modelId="{BDFDC836-8971-4193-93A0-A97685253CE8}" srcId="{98105783-1573-432E-A143-1D8C406E183E}" destId="{FE5F6AAA-AE93-4EF0-9826-AB605C053967}" srcOrd="14" destOrd="0" parTransId="{F0311C46-97BF-448E-B6FB-610DD88AE347}" sibTransId="{F8469397-B8E4-482D-848C-A762938C346D}"/>
    <dgm:cxn modelId="{C99B3439-300E-4BE3-B5DC-60EF785A9694}" srcId="{98105783-1573-432E-A143-1D8C406E183E}" destId="{CA3BB10B-C075-4091-813C-E13F32F05C10}" srcOrd="16" destOrd="0" parTransId="{015A2BF1-F3B3-4B61-B03F-795BBCA410E8}" sibTransId="{00F2B9AD-1793-443A-92DA-7BD5305C9E5E}"/>
    <dgm:cxn modelId="{2080625D-3647-4EC2-BC35-8AE2A90FB7DD}" srcId="{98105783-1573-432E-A143-1D8C406E183E}" destId="{8A71BBF8-D501-450E-98FB-F8C33DB2D21E}" srcOrd="12" destOrd="0" parTransId="{9F699410-3D20-44D9-9C50-555FA15AC2E8}" sibTransId="{52DD08BD-DF6F-4582-81C6-6ADA1C3F65BF}"/>
    <dgm:cxn modelId="{1894BF63-3BF2-4963-8EC4-40B123F8D74A}" type="presOf" srcId="{1F7350D8-3D5C-4982-A656-894F989130D9}" destId="{0885BDD1-9958-427C-B157-F1BC6B431D0C}" srcOrd="0" destOrd="0" presId="urn:microsoft.com/office/officeart/2005/8/layout/default"/>
    <dgm:cxn modelId="{7D7C1964-A8FC-4F2D-9A21-9E825D6428C7}" type="presOf" srcId="{2A7901FF-1EE1-4711-B59B-F4A85144D456}" destId="{39084D47-03D0-4E57-BDF5-2F548B849EC8}" srcOrd="0" destOrd="0" presId="urn:microsoft.com/office/officeart/2005/8/layout/default"/>
    <dgm:cxn modelId="{03542F45-4DF4-4A82-A8EB-5A4539956BC4}" type="presOf" srcId="{C4ED00B8-06A9-4C25-B314-2CD953630340}" destId="{9D414FB0-AD1D-46C3-8275-408BDB7835A1}" srcOrd="0" destOrd="0" presId="urn:microsoft.com/office/officeart/2005/8/layout/default"/>
    <dgm:cxn modelId="{151EC945-8CAE-4F2D-B6B4-4CFD9F3B7D9C}" srcId="{98105783-1573-432E-A143-1D8C406E183E}" destId="{5768429C-B5C8-41F4-9281-A0DF8C209B23}" srcOrd="2" destOrd="0" parTransId="{15DF854A-00EB-4DB5-839B-03F33D0DA8FE}" sibTransId="{B3E028BD-A3AE-4B1C-B97B-A39CA756E267}"/>
    <dgm:cxn modelId="{C2FDB168-E27A-44EF-A928-EAEF33D6F0E7}" type="presOf" srcId="{FAB816FD-651F-4B0F-B848-2726B88ED3A3}" destId="{CA6D263F-4017-45E1-85E9-FF5043301A41}" srcOrd="0" destOrd="0" presId="urn:microsoft.com/office/officeart/2005/8/layout/default"/>
    <dgm:cxn modelId="{8714E16B-1D88-4B38-BBBD-6D3762CAC8EF}" srcId="{98105783-1573-432E-A143-1D8C406E183E}" destId="{4851A689-924A-48FC-9A7D-2ED33CC2FB26}" srcOrd="6" destOrd="0" parTransId="{3654ACF9-CD88-4C8C-92C2-90D2B7A2AA64}" sibTransId="{C17E02BC-9DE2-4136-9EDF-D6102004BA06}"/>
    <dgm:cxn modelId="{6163FE54-930A-47B4-AEEF-F5D972ACE04A}" srcId="{98105783-1573-432E-A143-1D8C406E183E}" destId="{8D5A4A99-1E12-4358-A5AA-D9982AE1083E}" srcOrd="20" destOrd="0" parTransId="{E41AF66B-B088-4726-B055-DA7BDB383E76}" sibTransId="{4A4FE8EF-A0D1-4C48-A86F-11E0FB85673D}"/>
    <dgm:cxn modelId="{EE0F4D55-EDC6-4AEB-A990-6354AB2CCA1D}" type="presOf" srcId="{98105783-1573-432E-A143-1D8C406E183E}" destId="{25FC1ACA-D283-4B32-8E09-9F6AFD2D2752}" srcOrd="0" destOrd="0" presId="urn:microsoft.com/office/officeart/2005/8/layout/default"/>
    <dgm:cxn modelId="{54741B76-9754-4F54-8B95-63BF0580E694}" srcId="{98105783-1573-432E-A143-1D8C406E183E}" destId="{16326B7F-52E0-4B46-B099-396D4D6D610E}" srcOrd="17" destOrd="0" parTransId="{3E57B9BD-27E3-43E9-AF37-AD5E3528B26A}" sibTransId="{9F7726C4-378D-4B53-9251-E9F6B960BFE0}"/>
    <dgm:cxn modelId="{16E5ED58-4286-42AD-95B7-F6F9EF760172}" srcId="{98105783-1573-432E-A143-1D8C406E183E}" destId="{05A36582-204A-4557-984F-55A967596089}" srcOrd="8" destOrd="0" parTransId="{CDC9EBF1-BA7A-4288-B5E6-FF70EAA793C8}" sibTransId="{8389CB85-DE37-47D4-AE2C-4A653A6EB810}"/>
    <dgm:cxn modelId="{E873B27F-E445-4410-A6CE-EFCCB353B761}" type="presOf" srcId="{8D5A4A99-1E12-4358-A5AA-D9982AE1083E}" destId="{A59D95FF-FD9A-4557-8373-AEB738A002C0}" srcOrd="0" destOrd="0" presId="urn:microsoft.com/office/officeart/2005/8/layout/default"/>
    <dgm:cxn modelId="{CBF73D80-2D3F-4B63-97FF-A5E29AB38795}" type="presOf" srcId="{964B84B9-0940-4AE3-9DDA-9E3A66C8ED89}" destId="{060AE0DB-CAC2-4277-AC9B-DB2AF1AD6833}" srcOrd="0" destOrd="0" presId="urn:microsoft.com/office/officeart/2005/8/layout/default"/>
    <dgm:cxn modelId="{8C731B8F-A087-4D7E-87D1-6221B3A89B61}" type="presOf" srcId="{9E22C989-F302-41B6-9AD6-65C5257EB3FE}" destId="{63532D9A-2329-4E5D-BDF4-014DF5EA91A6}" srcOrd="0" destOrd="0" presId="urn:microsoft.com/office/officeart/2005/8/layout/default"/>
    <dgm:cxn modelId="{2E69B991-EC78-43D4-9873-45878ED07D6B}" type="presOf" srcId="{A76CAEE5-7D96-492D-AE75-7DDDCD460377}" destId="{6DF08258-EEB2-4024-B7A1-77056DA8795F}" srcOrd="0" destOrd="0" presId="urn:microsoft.com/office/officeart/2005/8/layout/default"/>
    <dgm:cxn modelId="{25D35692-394D-4106-AE8C-F697E0EDFC85}" srcId="{98105783-1573-432E-A143-1D8C406E183E}" destId="{7FCA622A-0A72-4041-9C11-2F8EEED4761A}" srcOrd="10" destOrd="0" parTransId="{9C792A93-FD90-4093-AF43-D9702898A01B}" sibTransId="{1750728A-8647-4630-8935-80832876D0AB}"/>
    <dgm:cxn modelId="{6DDC07A3-CF19-4906-B032-6163DBD76B39}" type="presOf" srcId="{16326B7F-52E0-4B46-B099-396D4D6D610E}" destId="{3AE24A0B-68D7-4E5A-B5BA-346EE8F3992A}" srcOrd="0" destOrd="0" presId="urn:microsoft.com/office/officeart/2005/8/layout/default"/>
    <dgm:cxn modelId="{78EEFDA6-83EB-442B-A243-3F66318F8B90}" srcId="{98105783-1573-432E-A143-1D8C406E183E}" destId="{F801FDED-B69E-48C7-992B-F9E38430F194}" srcOrd="3" destOrd="0" parTransId="{AA093679-0B3C-4A2C-986F-D8A2FC07F808}" sibTransId="{8246C2EC-E8D3-432B-9980-A76B9A892615}"/>
    <dgm:cxn modelId="{291596AD-3AA3-479B-BD13-02DD1E298A42}" type="presOf" srcId="{8A71BBF8-D501-450E-98FB-F8C33DB2D21E}" destId="{6D178569-9CA0-4873-94B3-F1877ED1996A}" srcOrd="0" destOrd="0" presId="urn:microsoft.com/office/officeart/2005/8/layout/default"/>
    <dgm:cxn modelId="{8E7313AE-4486-4014-BAB7-3FCA238C1182}" type="presOf" srcId="{484A5E11-BCEF-421A-8EA5-1B5067D549A4}" destId="{95B5DA18-0A48-4CA8-80A4-81BC8549108A}" srcOrd="0" destOrd="0" presId="urn:microsoft.com/office/officeart/2005/8/layout/default"/>
    <dgm:cxn modelId="{E22575AF-C0B4-47BD-867A-255927297048}" srcId="{98105783-1573-432E-A143-1D8C406E183E}" destId="{2A7901FF-1EE1-4711-B59B-F4A85144D456}" srcOrd="15" destOrd="0" parTransId="{D36F29A5-29F9-4F19-8C85-8A5FD5631C34}" sibTransId="{02EFF8DB-16A4-444B-8326-F4AE00A5AA54}"/>
    <dgm:cxn modelId="{F40B0DB0-ED4A-4286-ACAF-F330C7AD40A3}" srcId="{98105783-1573-432E-A143-1D8C406E183E}" destId="{9E22C989-F302-41B6-9AD6-65C5257EB3FE}" srcOrd="13" destOrd="0" parTransId="{E02D9417-FA64-4E66-8EEC-524604440911}" sibTransId="{BAD9CD8C-B6AF-45D4-866C-3E075462991C}"/>
    <dgm:cxn modelId="{4115D2B4-6133-4243-8A0A-2FE60B386328}" srcId="{98105783-1573-432E-A143-1D8C406E183E}" destId="{C4ED00B8-06A9-4C25-B314-2CD953630340}" srcOrd="19" destOrd="0" parTransId="{73489E3E-50CD-4138-A0C5-EDDEE6866053}" sibTransId="{1F6C611D-A576-4D36-B135-F89B7B31DEAC}"/>
    <dgm:cxn modelId="{F5574AC4-8432-416E-9C84-C89E0E68BF19}" type="presOf" srcId="{CA3BB10B-C075-4091-813C-E13F32F05C10}" destId="{A38AFA05-6B94-40F1-8CD3-6D56EAADF7A7}" srcOrd="0" destOrd="0" presId="urn:microsoft.com/office/officeart/2005/8/layout/default"/>
    <dgm:cxn modelId="{784D04C5-7275-4B65-AA70-4F1FEEB30BC6}" type="presOf" srcId="{5768429C-B5C8-41F4-9281-A0DF8C209B23}" destId="{51667A4B-B9F1-41D6-BF87-C8B6BCF5C1E4}" srcOrd="0" destOrd="0" presId="urn:microsoft.com/office/officeart/2005/8/layout/default"/>
    <dgm:cxn modelId="{38F6B8CF-EACE-4DCF-A96B-171E9AD19B32}" srcId="{98105783-1573-432E-A143-1D8C406E183E}" destId="{F67C942B-2D98-4031-A154-BDDFE0443B12}" srcOrd="4" destOrd="0" parTransId="{E519FC04-90F1-4C5D-9B57-A3B5D58A2E09}" sibTransId="{84B930F5-8087-490F-A308-B364752E730C}"/>
    <dgm:cxn modelId="{7FC0FCD2-978A-446C-9A71-85F3F7C8A1F3}" srcId="{98105783-1573-432E-A143-1D8C406E183E}" destId="{964B84B9-0940-4AE3-9DDA-9E3A66C8ED89}" srcOrd="5" destOrd="0" parTransId="{BA44680F-2035-4E57-B457-BFC6ACC585A0}" sibTransId="{EE96AF7B-8E8A-4F27-BF79-1034C3DFF4EF}"/>
    <dgm:cxn modelId="{01A68FD3-173D-4F1D-8680-2BEE6CED2E5C}" srcId="{98105783-1573-432E-A143-1D8C406E183E}" destId="{FAB816FD-651F-4B0F-B848-2726B88ED3A3}" srcOrd="1" destOrd="0" parTransId="{3EACA94D-A316-47EC-AFDC-939BA8D8F91E}" sibTransId="{7E9A7722-E039-4F28-BFD4-B08CEF61FDF2}"/>
    <dgm:cxn modelId="{04D8BFE5-47C2-4D7D-A8DD-0D75F921BBEA}" type="presOf" srcId="{F67C942B-2D98-4031-A154-BDDFE0443B12}" destId="{D0BB6EBB-A281-4444-B881-303488ABEEFA}" srcOrd="0" destOrd="0" presId="urn:microsoft.com/office/officeart/2005/8/layout/default"/>
    <dgm:cxn modelId="{94A033EF-6E43-41E0-A531-052D9D8866C8}" type="presOf" srcId="{F801FDED-B69E-48C7-992B-F9E38430F194}" destId="{C7F8732E-1411-4755-A628-1B51C97560AB}" srcOrd="0" destOrd="0" presId="urn:microsoft.com/office/officeart/2005/8/layout/default"/>
    <dgm:cxn modelId="{207D02F3-BCCE-46AF-8F6D-E199F1364FBE}" srcId="{98105783-1573-432E-A143-1D8C406E183E}" destId="{5433C4B7-063C-4C20-8B44-C4CE1CF4EC5D}" srcOrd="9" destOrd="0" parTransId="{44FB5A25-8CCF-48A3-902F-BB8380388E3D}" sibTransId="{DF649BD9-3627-48D3-A50C-B00719521DA5}"/>
    <dgm:cxn modelId="{9FC4DEF6-1E54-42FB-B99E-DFA43EAD36AA}" type="presOf" srcId="{7FCA622A-0A72-4041-9C11-2F8EEED4761A}" destId="{22F45BFF-71C9-4C6D-B81B-BC25233F13B6}" srcOrd="0" destOrd="0" presId="urn:microsoft.com/office/officeart/2005/8/layout/default"/>
    <dgm:cxn modelId="{2311CEFB-2D5B-4806-AF7B-54035C9E0BCB}" srcId="{98105783-1573-432E-A143-1D8C406E183E}" destId="{A76CAEE5-7D96-492D-AE75-7DDDCD460377}" srcOrd="18" destOrd="0" parTransId="{8B1A860E-D65B-41D3-A0F0-BA141A74E22B}" sibTransId="{BB8F4AD4-96D5-4126-ADBA-399C432302B1}"/>
    <dgm:cxn modelId="{A8FCE9EC-CE6A-413A-A7F9-79F4A9C3B2A5}" type="presParOf" srcId="{25FC1ACA-D283-4B32-8E09-9F6AFD2D2752}" destId="{95B5DA18-0A48-4CA8-80A4-81BC8549108A}" srcOrd="0" destOrd="0" presId="urn:microsoft.com/office/officeart/2005/8/layout/default"/>
    <dgm:cxn modelId="{F9472429-5644-4998-9356-EBB8478F1E1C}" type="presParOf" srcId="{25FC1ACA-D283-4B32-8E09-9F6AFD2D2752}" destId="{56EC3895-4295-45C0-9A5F-9D698CC6E6C7}" srcOrd="1" destOrd="0" presId="urn:microsoft.com/office/officeart/2005/8/layout/default"/>
    <dgm:cxn modelId="{0F8E28D1-68A0-46E0-9515-800CCDF307D9}" type="presParOf" srcId="{25FC1ACA-D283-4B32-8E09-9F6AFD2D2752}" destId="{CA6D263F-4017-45E1-85E9-FF5043301A41}" srcOrd="2" destOrd="0" presId="urn:microsoft.com/office/officeart/2005/8/layout/default"/>
    <dgm:cxn modelId="{CF8BD98D-ABB1-4610-9BF0-D4B5793D9A3B}" type="presParOf" srcId="{25FC1ACA-D283-4B32-8E09-9F6AFD2D2752}" destId="{ED643E2F-31B2-4F1E-8C3D-576576A417E5}" srcOrd="3" destOrd="0" presId="urn:microsoft.com/office/officeart/2005/8/layout/default"/>
    <dgm:cxn modelId="{2EA66865-83F6-4132-89E0-E896A830ED6E}" type="presParOf" srcId="{25FC1ACA-D283-4B32-8E09-9F6AFD2D2752}" destId="{51667A4B-B9F1-41D6-BF87-C8B6BCF5C1E4}" srcOrd="4" destOrd="0" presId="urn:microsoft.com/office/officeart/2005/8/layout/default"/>
    <dgm:cxn modelId="{79F42D7C-0C28-4D8E-8740-0CFBF3EEBE8B}" type="presParOf" srcId="{25FC1ACA-D283-4B32-8E09-9F6AFD2D2752}" destId="{89D6FA25-79D3-4D3B-A572-29976A2079B9}" srcOrd="5" destOrd="0" presId="urn:microsoft.com/office/officeart/2005/8/layout/default"/>
    <dgm:cxn modelId="{D4B7AED9-C65C-4AE8-8CA8-1F950D4AF914}" type="presParOf" srcId="{25FC1ACA-D283-4B32-8E09-9F6AFD2D2752}" destId="{C7F8732E-1411-4755-A628-1B51C97560AB}" srcOrd="6" destOrd="0" presId="urn:microsoft.com/office/officeart/2005/8/layout/default"/>
    <dgm:cxn modelId="{93187A9F-050C-417A-B067-07438981CE07}" type="presParOf" srcId="{25FC1ACA-D283-4B32-8E09-9F6AFD2D2752}" destId="{6F62DB65-31CF-4DA0-9156-AFB26D4003DE}" srcOrd="7" destOrd="0" presId="urn:microsoft.com/office/officeart/2005/8/layout/default"/>
    <dgm:cxn modelId="{43C6BCDB-4E8B-46A5-B743-0B60FE229655}" type="presParOf" srcId="{25FC1ACA-D283-4B32-8E09-9F6AFD2D2752}" destId="{D0BB6EBB-A281-4444-B881-303488ABEEFA}" srcOrd="8" destOrd="0" presId="urn:microsoft.com/office/officeart/2005/8/layout/default"/>
    <dgm:cxn modelId="{53C8F59D-9023-4859-B628-E6C1B704CEEF}" type="presParOf" srcId="{25FC1ACA-D283-4B32-8E09-9F6AFD2D2752}" destId="{90C4CF05-3AC3-4306-9A87-051659D88DEE}" srcOrd="9" destOrd="0" presId="urn:microsoft.com/office/officeart/2005/8/layout/default"/>
    <dgm:cxn modelId="{DA40D986-ADB5-4B5D-8C6A-92CDE6906F51}" type="presParOf" srcId="{25FC1ACA-D283-4B32-8E09-9F6AFD2D2752}" destId="{060AE0DB-CAC2-4277-AC9B-DB2AF1AD6833}" srcOrd="10" destOrd="0" presId="urn:microsoft.com/office/officeart/2005/8/layout/default"/>
    <dgm:cxn modelId="{70DE881B-30A7-4574-8610-77DB0F49A731}" type="presParOf" srcId="{25FC1ACA-D283-4B32-8E09-9F6AFD2D2752}" destId="{187B56AA-A749-4106-8AA7-86AE56CF74C9}" srcOrd="11" destOrd="0" presId="urn:microsoft.com/office/officeart/2005/8/layout/default"/>
    <dgm:cxn modelId="{A746A186-C433-4A8C-947D-32A1295FDB2D}" type="presParOf" srcId="{25FC1ACA-D283-4B32-8E09-9F6AFD2D2752}" destId="{86A8D34D-9A10-428F-B4E0-B24BE2368ADB}" srcOrd="12" destOrd="0" presId="urn:microsoft.com/office/officeart/2005/8/layout/default"/>
    <dgm:cxn modelId="{0062A11E-DB45-49A9-B85A-AC46C159FCB8}" type="presParOf" srcId="{25FC1ACA-D283-4B32-8E09-9F6AFD2D2752}" destId="{1EBA31EB-7AA4-4E13-96F3-0E93166D1061}" srcOrd="13" destOrd="0" presId="urn:microsoft.com/office/officeart/2005/8/layout/default"/>
    <dgm:cxn modelId="{A28FB6B4-6ECD-48F8-AEBE-EF4CEE5AFE3A}" type="presParOf" srcId="{25FC1ACA-D283-4B32-8E09-9F6AFD2D2752}" destId="{0885BDD1-9958-427C-B157-F1BC6B431D0C}" srcOrd="14" destOrd="0" presId="urn:microsoft.com/office/officeart/2005/8/layout/default"/>
    <dgm:cxn modelId="{83C46864-36C5-43A8-A595-30D6150826AD}" type="presParOf" srcId="{25FC1ACA-D283-4B32-8E09-9F6AFD2D2752}" destId="{80074F23-B33E-4BCF-8575-43A2C74EDE22}" srcOrd="15" destOrd="0" presId="urn:microsoft.com/office/officeart/2005/8/layout/default"/>
    <dgm:cxn modelId="{F808DC9B-A351-4D13-97FF-039142A1E098}" type="presParOf" srcId="{25FC1ACA-D283-4B32-8E09-9F6AFD2D2752}" destId="{9CE77BA6-8A28-498C-9279-261C1EEEBA64}" srcOrd="16" destOrd="0" presId="urn:microsoft.com/office/officeart/2005/8/layout/default"/>
    <dgm:cxn modelId="{61A4E311-8274-40C1-9876-BEAA81F6061C}" type="presParOf" srcId="{25FC1ACA-D283-4B32-8E09-9F6AFD2D2752}" destId="{84BC7C30-2AAA-4E28-A3EE-A05D6D914C45}" srcOrd="17" destOrd="0" presId="urn:microsoft.com/office/officeart/2005/8/layout/default"/>
    <dgm:cxn modelId="{70398B32-17CC-485A-B7BD-B62E4FB098F4}" type="presParOf" srcId="{25FC1ACA-D283-4B32-8E09-9F6AFD2D2752}" destId="{051B2EFF-6E56-4093-A05C-278631460D9E}" srcOrd="18" destOrd="0" presId="urn:microsoft.com/office/officeart/2005/8/layout/default"/>
    <dgm:cxn modelId="{B466E3D1-9C1A-4A1D-8421-F0467C67CF6B}" type="presParOf" srcId="{25FC1ACA-D283-4B32-8E09-9F6AFD2D2752}" destId="{6D97C4AC-6427-4A65-908E-BFA57963F3A6}" srcOrd="19" destOrd="0" presId="urn:microsoft.com/office/officeart/2005/8/layout/default"/>
    <dgm:cxn modelId="{9315D9DC-A5CB-4D0A-AF19-6A7E77B03FEA}" type="presParOf" srcId="{25FC1ACA-D283-4B32-8E09-9F6AFD2D2752}" destId="{22F45BFF-71C9-4C6D-B81B-BC25233F13B6}" srcOrd="20" destOrd="0" presId="urn:microsoft.com/office/officeart/2005/8/layout/default"/>
    <dgm:cxn modelId="{67E80117-DE28-495D-A2D9-E452827BDC35}" type="presParOf" srcId="{25FC1ACA-D283-4B32-8E09-9F6AFD2D2752}" destId="{102C2325-F93F-40F6-BD99-10EA1B578198}" srcOrd="21" destOrd="0" presId="urn:microsoft.com/office/officeart/2005/8/layout/default"/>
    <dgm:cxn modelId="{83EA728C-A5E3-452B-8FCE-0EFE1D8AA480}" type="presParOf" srcId="{25FC1ACA-D283-4B32-8E09-9F6AFD2D2752}" destId="{25796BEA-327F-46D8-BE19-2E2135CDBB62}" srcOrd="22" destOrd="0" presId="urn:microsoft.com/office/officeart/2005/8/layout/default"/>
    <dgm:cxn modelId="{89A24429-B140-4A96-9DFC-1D49EEA4AE1A}" type="presParOf" srcId="{25FC1ACA-D283-4B32-8E09-9F6AFD2D2752}" destId="{D70CDB79-04D6-4941-A2A2-AC68DEF0A0AC}" srcOrd="23" destOrd="0" presId="urn:microsoft.com/office/officeart/2005/8/layout/default"/>
    <dgm:cxn modelId="{EE83A401-B838-43AE-B631-08786B898C15}" type="presParOf" srcId="{25FC1ACA-D283-4B32-8E09-9F6AFD2D2752}" destId="{6D178569-9CA0-4873-94B3-F1877ED1996A}" srcOrd="24" destOrd="0" presId="urn:microsoft.com/office/officeart/2005/8/layout/default"/>
    <dgm:cxn modelId="{DA238CE8-7A9F-4EDD-B4AF-C7D2B479E50E}" type="presParOf" srcId="{25FC1ACA-D283-4B32-8E09-9F6AFD2D2752}" destId="{796ABF6C-C0F5-4CCA-BDAF-27058BD6E655}" srcOrd="25" destOrd="0" presId="urn:microsoft.com/office/officeart/2005/8/layout/default"/>
    <dgm:cxn modelId="{B906C6CB-155F-4218-83B6-BCE3008FC698}" type="presParOf" srcId="{25FC1ACA-D283-4B32-8E09-9F6AFD2D2752}" destId="{63532D9A-2329-4E5D-BDF4-014DF5EA91A6}" srcOrd="26" destOrd="0" presId="urn:microsoft.com/office/officeart/2005/8/layout/default"/>
    <dgm:cxn modelId="{58B472AA-1318-4284-AAF0-2BC71521E885}" type="presParOf" srcId="{25FC1ACA-D283-4B32-8E09-9F6AFD2D2752}" destId="{41045066-A63E-4F14-B029-18580811B843}" srcOrd="27" destOrd="0" presId="urn:microsoft.com/office/officeart/2005/8/layout/default"/>
    <dgm:cxn modelId="{C91100D0-2352-4DFE-8F47-99F087D1B841}" type="presParOf" srcId="{25FC1ACA-D283-4B32-8E09-9F6AFD2D2752}" destId="{283A0046-82A2-463D-A7D5-4864710649E2}" srcOrd="28" destOrd="0" presId="urn:microsoft.com/office/officeart/2005/8/layout/default"/>
    <dgm:cxn modelId="{4ED46726-493B-44C9-A738-C9BF019C1D6B}" type="presParOf" srcId="{25FC1ACA-D283-4B32-8E09-9F6AFD2D2752}" destId="{70992D70-63F3-4CB5-8F66-E96260E20BA3}" srcOrd="29" destOrd="0" presId="urn:microsoft.com/office/officeart/2005/8/layout/default"/>
    <dgm:cxn modelId="{01C60739-16F4-450E-98AE-453C4F4211BA}" type="presParOf" srcId="{25FC1ACA-D283-4B32-8E09-9F6AFD2D2752}" destId="{39084D47-03D0-4E57-BDF5-2F548B849EC8}" srcOrd="30" destOrd="0" presId="urn:microsoft.com/office/officeart/2005/8/layout/default"/>
    <dgm:cxn modelId="{DE84CB6C-00EC-4386-A280-0D1C3BC3F927}" type="presParOf" srcId="{25FC1ACA-D283-4B32-8E09-9F6AFD2D2752}" destId="{5CC5755D-0206-4C73-A8F0-F6A4FAF06588}" srcOrd="31" destOrd="0" presId="urn:microsoft.com/office/officeart/2005/8/layout/default"/>
    <dgm:cxn modelId="{C0CC285E-C2F6-40B9-B395-E65DF8BC3D79}" type="presParOf" srcId="{25FC1ACA-D283-4B32-8E09-9F6AFD2D2752}" destId="{A38AFA05-6B94-40F1-8CD3-6D56EAADF7A7}" srcOrd="32" destOrd="0" presId="urn:microsoft.com/office/officeart/2005/8/layout/default"/>
    <dgm:cxn modelId="{C6FC2B10-DFB3-4347-BBE8-5207EBED49BF}" type="presParOf" srcId="{25FC1ACA-D283-4B32-8E09-9F6AFD2D2752}" destId="{3B20566E-8D72-472E-8F39-32D08ACA4DA9}" srcOrd="33" destOrd="0" presId="urn:microsoft.com/office/officeart/2005/8/layout/default"/>
    <dgm:cxn modelId="{026D0565-8345-4340-B0E9-50686636F536}" type="presParOf" srcId="{25FC1ACA-D283-4B32-8E09-9F6AFD2D2752}" destId="{3AE24A0B-68D7-4E5A-B5BA-346EE8F3992A}" srcOrd="34" destOrd="0" presId="urn:microsoft.com/office/officeart/2005/8/layout/default"/>
    <dgm:cxn modelId="{4B6C97BA-A6DD-4AF6-939F-948A05AA43D1}" type="presParOf" srcId="{25FC1ACA-D283-4B32-8E09-9F6AFD2D2752}" destId="{78DD62D8-13C6-4917-A31A-377BDC6C6EF5}" srcOrd="35" destOrd="0" presId="urn:microsoft.com/office/officeart/2005/8/layout/default"/>
    <dgm:cxn modelId="{547D9012-757D-4959-A7C6-C99E05404146}" type="presParOf" srcId="{25FC1ACA-D283-4B32-8E09-9F6AFD2D2752}" destId="{6DF08258-EEB2-4024-B7A1-77056DA8795F}" srcOrd="36" destOrd="0" presId="urn:microsoft.com/office/officeart/2005/8/layout/default"/>
    <dgm:cxn modelId="{A3B216ED-B75C-4026-84D6-E29495615466}" type="presParOf" srcId="{25FC1ACA-D283-4B32-8E09-9F6AFD2D2752}" destId="{DD1B9DBC-AB91-4A83-9B64-0973467F2E47}" srcOrd="37" destOrd="0" presId="urn:microsoft.com/office/officeart/2005/8/layout/default"/>
    <dgm:cxn modelId="{28ED9416-A306-4C39-ACB1-0E05640DDD2A}" type="presParOf" srcId="{25FC1ACA-D283-4B32-8E09-9F6AFD2D2752}" destId="{9D414FB0-AD1D-46C3-8275-408BDB7835A1}" srcOrd="38" destOrd="0" presId="urn:microsoft.com/office/officeart/2005/8/layout/default"/>
    <dgm:cxn modelId="{CA9F5B86-87AE-4F1D-818E-658A23C61D22}" type="presParOf" srcId="{25FC1ACA-D283-4B32-8E09-9F6AFD2D2752}" destId="{06B486FF-A744-41A4-B5E0-0E0A8FF61E38}" srcOrd="39" destOrd="0" presId="urn:microsoft.com/office/officeart/2005/8/layout/default"/>
    <dgm:cxn modelId="{0EDABD63-B9EC-43FD-B8CB-ABBACE69F9D2}" type="presParOf" srcId="{25FC1ACA-D283-4B32-8E09-9F6AFD2D2752}" destId="{A59D95FF-FD9A-4557-8373-AEB738A002C0}" srcOrd="4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4B3517-09C8-40B4-A9FC-2DA7DA82032A}" type="doc">
      <dgm:prSet loTypeId="urn:microsoft.com/office/officeart/2005/8/layout/default" loCatId="list" qsTypeId="urn:microsoft.com/office/officeart/2005/8/quickstyle/simple1" qsCatId="simple" csTypeId="urn:microsoft.com/office/officeart/2005/8/colors/accent6_4" csCatId="accent6" phldr="1"/>
      <dgm:spPr/>
      <dgm:t>
        <a:bodyPr/>
        <a:lstStyle/>
        <a:p>
          <a:endParaRPr lang="en-US"/>
        </a:p>
      </dgm:t>
    </dgm:pt>
    <dgm:pt modelId="{C23A63F7-A3BF-47CE-A4FA-2BA390F30D5B}">
      <dgm:prSet phldrT="[Text]" phldr="0"/>
      <dgm:spPr/>
      <dgm:t>
        <a:bodyPr/>
        <a:lstStyle/>
        <a:p>
          <a:r>
            <a:rPr lang="en-US">
              <a:latin typeface="Bierstadt"/>
            </a:rPr>
            <a:t>Transportation</a:t>
          </a:r>
          <a:endParaRPr lang="en-US"/>
        </a:p>
      </dgm:t>
    </dgm:pt>
    <dgm:pt modelId="{F0F973CB-791C-4B8A-BC44-5BA5E185DBD2}" type="parTrans" cxnId="{9B5EFDDD-3D2D-4DCC-899F-107FB5C994DB}">
      <dgm:prSet/>
      <dgm:spPr/>
      <dgm:t>
        <a:bodyPr/>
        <a:lstStyle/>
        <a:p>
          <a:endParaRPr lang="en-US"/>
        </a:p>
      </dgm:t>
    </dgm:pt>
    <dgm:pt modelId="{50D60D68-2216-4AEA-9FAE-46F252E47714}" type="sibTrans" cxnId="{9B5EFDDD-3D2D-4DCC-899F-107FB5C994DB}">
      <dgm:prSet/>
      <dgm:spPr/>
      <dgm:t>
        <a:bodyPr/>
        <a:lstStyle/>
        <a:p>
          <a:endParaRPr lang="en-US"/>
        </a:p>
      </dgm:t>
    </dgm:pt>
    <dgm:pt modelId="{8F7CC009-0134-4562-B69E-2145E7C51E5D}">
      <dgm:prSet phldrT="[Text]" phldr="0"/>
      <dgm:spPr/>
      <dgm:t>
        <a:bodyPr/>
        <a:lstStyle/>
        <a:p>
          <a:r>
            <a:rPr lang="en-US">
              <a:latin typeface="Bierstadt"/>
            </a:rPr>
            <a:t>Construction</a:t>
          </a:r>
          <a:endParaRPr lang="en-US"/>
        </a:p>
      </dgm:t>
    </dgm:pt>
    <dgm:pt modelId="{9C1E49DC-1398-4881-9506-ADE3A0FAC7DC}" type="parTrans" cxnId="{35157339-29DF-47A1-AFAE-108A59E3E21C}">
      <dgm:prSet/>
      <dgm:spPr/>
      <dgm:t>
        <a:bodyPr/>
        <a:lstStyle/>
        <a:p>
          <a:endParaRPr lang="en-US"/>
        </a:p>
      </dgm:t>
    </dgm:pt>
    <dgm:pt modelId="{60FD9E59-5287-4BF4-8764-9F229AE8B87A}" type="sibTrans" cxnId="{35157339-29DF-47A1-AFAE-108A59E3E21C}">
      <dgm:prSet/>
      <dgm:spPr/>
      <dgm:t>
        <a:bodyPr/>
        <a:lstStyle/>
        <a:p>
          <a:endParaRPr lang="en-US"/>
        </a:p>
      </dgm:t>
    </dgm:pt>
    <dgm:pt modelId="{B39264D0-DC10-430E-9377-3A7D336CF7AB}">
      <dgm:prSet phldrT="[Text]" phldr="0"/>
      <dgm:spPr/>
      <dgm:t>
        <a:bodyPr/>
        <a:lstStyle/>
        <a:p>
          <a:pPr rtl="0"/>
          <a:r>
            <a:rPr lang="en-US">
              <a:latin typeface="Bierstadt"/>
            </a:rPr>
            <a:t>Arts and Culture</a:t>
          </a:r>
          <a:endParaRPr lang="en-US"/>
        </a:p>
      </dgm:t>
    </dgm:pt>
    <dgm:pt modelId="{FCE083AE-3455-4DA4-82A4-B7FF49236ED4}" type="parTrans" cxnId="{E270E287-17F2-4F99-A521-397847FBD1BB}">
      <dgm:prSet/>
      <dgm:spPr/>
      <dgm:t>
        <a:bodyPr/>
        <a:lstStyle/>
        <a:p>
          <a:endParaRPr lang="en-US"/>
        </a:p>
      </dgm:t>
    </dgm:pt>
    <dgm:pt modelId="{A732A5D3-54D4-4B65-A2B1-15C34C3FA83B}" type="sibTrans" cxnId="{E270E287-17F2-4F99-A521-397847FBD1BB}">
      <dgm:prSet/>
      <dgm:spPr/>
      <dgm:t>
        <a:bodyPr/>
        <a:lstStyle/>
        <a:p>
          <a:endParaRPr lang="en-US"/>
        </a:p>
      </dgm:t>
    </dgm:pt>
    <dgm:pt modelId="{E71C05A5-C859-468A-9EBA-261C0C93C6FC}">
      <dgm:prSet phldrT="[Text]" phldr="0"/>
      <dgm:spPr/>
      <dgm:t>
        <a:bodyPr/>
        <a:lstStyle/>
        <a:p>
          <a:pPr rtl="0"/>
          <a:r>
            <a:rPr lang="en-US">
              <a:latin typeface="Bierstadt"/>
            </a:rPr>
            <a:t>Information Technology</a:t>
          </a:r>
          <a:endParaRPr lang="en-US"/>
        </a:p>
      </dgm:t>
    </dgm:pt>
    <dgm:pt modelId="{E609DCCB-B3D9-4456-BE8B-A70D90ED7ED8}" type="parTrans" cxnId="{62113972-2E2B-46B2-84A4-A08E428E03DF}">
      <dgm:prSet/>
      <dgm:spPr/>
      <dgm:t>
        <a:bodyPr/>
        <a:lstStyle/>
        <a:p>
          <a:endParaRPr lang="en-US"/>
        </a:p>
      </dgm:t>
    </dgm:pt>
    <dgm:pt modelId="{E6C774F0-8A10-4BCF-9C8B-95C8F37A2BDA}" type="sibTrans" cxnId="{62113972-2E2B-46B2-84A4-A08E428E03DF}">
      <dgm:prSet/>
      <dgm:spPr/>
      <dgm:t>
        <a:bodyPr/>
        <a:lstStyle/>
        <a:p>
          <a:endParaRPr lang="en-US"/>
        </a:p>
      </dgm:t>
    </dgm:pt>
    <dgm:pt modelId="{97FF4BBC-214D-45C5-AC37-9D15E15D0F5D}" type="pres">
      <dgm:prSet presAssocID="{3B4B3517-09C8-40B4-A9FC-2DA7DA82032A}" presName="diagram" presStyleCnt="0">
        <dgm:presLayoutVars>
          <dgm:dir/>
          <dgm:resizeHandles val="exact"/>
        </dgm:presLayoutVars>
      </dgm:prSet>
      <dgm:spPr/>
    </dgm:pt>
    <dgm:pt modelId="{AA82C797-05AA-46C9-89F4-A5E895A1E6D3}" type="pres">
      <dgm:prSet presAssocID="{C23A63F7-A3BF-47CE-A4FA-2BA390F30D5B}" presName="node" presStyleLbl="node1" presStyleIdx="0" presStyleCnt="4">
        <dgm:presLayoutVars>
          <dgm:bulletEnabled val="1"/>
        </dgm:presLayoutVars>
      </dgm:prSet>
      <dgm:spPr/>
    </dgm:pt>
    <dgm:pt modelId="{6CEF27B9-27DB-4210-8485-39D6CA02E00C}" type="pres">
      <dgm:prSet presAssocID="{50D60D68-2216-4AEA-9FAE-46F252E47714}" presName="sibTrans" presStyleCnt="0"/>
      <dgm:spPr/>
    </dgm:pt>
    <dgm:pt modelId="{DBF755DA-A6EA-45E9-BF96-1662777B37F4}" type="pres">
      <dgm:prSet presAssocID="{8F7CC009-0134-4562-B69E-2145E7C51E5D}" presName="node" presStyleLbl="node1" presStyleIdx="1" presStyleCnt="4">
        <dgm:presLayoutVars>
          <dgm:bulletEnabled val="1"/>
        </dgm:presLayoutVars>
      </dgm:prSet>
      <dgm:spPr/>
    </dgm:pt>
    <dgm:pt modelId="{BC565407-D0A0-427E-85BA-63F4F9AA90F3}" type="pres">
      <dgm:prSet presAssocID="{60FD9E59-5287-4BF4-8764-9F229AE8B87A}" presName="sibTrans" presStyleCnt="0"/>
      <dgm:spPr/>
    </dgm:pt>
    <dgm:pt modelId="{CA7FB162-0382-407D-9C68-184815D2BC08}" type="pres">
      <dgm:prSet presAssocID="{B39264D0-DC10-430E-9377-3A7D336CF7AB}" presName="node" presStyleLbl="node1" presStyleIdx="2" presStyleCnt="4">
        <dgm:presLayoutVars>
          <dgm:bulletEnabled val="1"/>
        </dgm:presLayoutVars>
      </dgm:prSet>
      <dgm:spPr/>
    </dgm:pt>
    <dgm:pt modelId="{19D0A06E-9221-4D47-9547-C1E9D02FFB09}" type="pres">
      <dgm:prSet presAssocID="{A732A5D3-54D4-4B65-A2B1-15C34C3FA83B}" presName="sibTrans" presStyleCnt="0"/>
      <dgm:spPr/>
    </dgm:pt>
    <dgm:pt modelId="{273AFAFF-5245-460A-8428-A78F3E1FAECB}" type="pres">
      <dgm:prSet presAssocID="{E71C05A5-C859-468A-9EBA-261C0C93C6FC}" presName="node" presStyleLbl="node1" presStyleIdx="3" presStyleCnt="4">
        <dgm:presLayoutVars>
          <dgm:bulletEnabled val="1"/>
        </dgm:presLayoutVars>
      </dgm:prSet>
      <dgm:spPr/>
    </dgm:pt>
  </dgm:ptLst>
  <dgm:cxnLst>
    <dgm:cxn modelId="{64A76B19-3493-48A9-A1EC-28BF51D9BAAB}" type="presOf" srcId="{C23A63F7-A3BF-47CE-A4FA-2BA390F30D5B}" destId="{AA82C797-05AA-46C9-89F4-A5E895A1E6D3}" srcOrd="0" destOrd="0" presId="urn:microsoft.com/office/officeart/2005/8/layout/default"/>
    <dgm:cxn modelId="{35157339-29DF-47A1-AFAE-108A59E3E21C}" srcId="{3B4B3517-09C8-40B4-A9FC-2DA7DA82032A}" destId="{8F7CC009-0134-4562-B69E-2145E7C51E5D}" srcOrd="1" destOrd="0" parTransId="{9C1E49DC-1398-4881-9506-ADE3A0FAC7DC}" sibTransId="{60FD9E59-5287-4BF4-8764-9F229AE8B87A}"/>
    <dgm:cxn modelId="{53E0B85D-CDF2-4C41-BFFA-421DAEF09256}" type="presOf" srcId="{8F7CC009-0134-4562-B69E-2145E7C51E5D}" destId="{DBF755DA-A6EA-45E9-BF96-1662777B37F4}" srcOrd="0" destOrd="0" presId="urn:microsoft.com/office/officeart/2005/8/layout/default"/>
    <dgm:cxn modelId="{62113972-2E2B-46B2-84A4-A08E428E03DF}" srcId="{3B4B3517-09C8-40B4-A9FC-2DA7DA82032A}" destId="{E71C05A5-C859-468A-9EBA-261C0C93C6FC}" srcOrd="3" destOrd="0" parTransId="{E609DCCB-B3D9-4456-BE8B-A70D90ED7ED8}" sibTransId="{E6C774F0-8A10-4BCF-9C8B-95C8F37A2BDA}"/>
    <dgm:cxn modelId="{E270E287-17F2-4F99-A521-397847FBD1BB}" srcId="{3B4B3517-09C8-40B4-A9FC-2DA7DA82032A}" destId="{B39264D0-DC10-430E-9377-3A7D336CF7AB}" srcOrd="2" destOrd="0" parTransId="{FCE083AE-3455-4DA4-82A4-B7FF49236ED4}" sibTransId="{A732A5D3-54D4-4B65-A2B1-15C34C3FA83B}"/>
    <dgm:cxn modelId="{B26C4899-06BF-4EB5-B894-4CD739988096}" type="presOf" srcId="{E71C05A5-C859-468A-9EBA-261C0C93C6FC}" destId="{273AFAFF-5245-460A-8428-A78F3E1FAECB}" srcOrd="0" destOrd="0" presId="urn:microsoft.com/office/officeart/2005/8/layout/default"/>
    <dgm:cxn modelId="{9B5EFDDD-3D2D-4DCC-899F-107FB5C994DB}" srcId="{3B4B3517-09C8-40B4-A9FC-2DA7DA82032A}" destId="{C23A63F7-A3BF-47CE-A4FA-2BA390F30D5B}" srcOrd="0" destOrd="0" parTransId="{F0F973CB-791C-4B8A-BC44-5BA5E185DBD2}" sibTransId="{50D60D68-2216-4AEA-9FAE-46F252E47714}"/>
    <dgm:cxn modelId="{2B8050E6-03CC-46C8-872C-69E8EE18BF7C}" type="presOf" srcId="{B39264D0-DC10-430E-9377-3A7D336CF7AB}" destId="{CA7FB162-0382-407D-9C68-184815D2BC08}" srcOrd="0" destOrd="0" presId="urn:microsoft.com/office/officeart/2005/8/layout/default"/>
    <dgm:cxn modelId="{410ABDEE-5654-4DE3-A358-BC7EB7E40E26}" type="presOf" srcId="{3B4B3517-09C8-40B4-A9FC-2DA7DA82032A}" destId="{97FF4BBC-214D-45C5-AC37-9D15E15D0F5D}" srcOrd="0" destOrd="0" presId="urn:microsoft.com/office/officeart/2005/8/layout/default"/>
    <dgm:cxn modelId="{E60FBAEE-DF21-40C6-8283-54B7A3C52BB5}" type="presParOf" srcId="{97FF4BBC-214D-45C5-AC37-9D15E15D0F5D}" destId="{AA82C797-05AA-46C9-89F4-A5E895A1E6D3}" srcOrd="0" destOrd="0" presId="urn:microsoft.com/office/officeart/2005/8/layout/default"/>
    <dgm:cxn modelId="{C78AD707-29BE-44EB-8B18-C4F2FF8AF050}" type="presParOf" srcId="{97FF4BBC-214D-45C5-AC37-9D15E15D0F5D}" destId="{6CEF27B9-27DB-4210-8485-39D6CA02E00C}" srcOrd="1" destOrd="0" presId="urn:microsoft.com/office/officeart/2005/8/layout/default"/>
    <dgm:cxn modelId="{D9D4D769-BFB0-409B-9073-AD0E5D021DE2}" type="presParOf" srcId="{97FF4BBC-214D-45C5-AC37-9D15E15D0F5D}" destId="{DBF755DA-A6EA-45E9-BF96-1662777B37F4}" srcOrd="2" destOrd="0" presId="urn:microsoft.com/office/officeart/2005/8/layout/default"/>
    <dgm:cxn modelId="{AA7EC26F-7F5F-45C6-9F90-820B79A93FC7}" type="presParOf" srcId="{97FF4BBC-214D-45C5-AC37-9D15E15D0F5D}" destId="{BC565407-D0A0-427E-85BA-63F4F9AA90F3}" srcOrd="3" destOrd="0" presId="urn:microsoft.com/office/officeart/2005/8/layout/default"/>
    <dgm:cxn modelId="{CD59F7F1-6F38-4EFA-9FF4-2AD2E3C85E20}" type="presParOf" srcId="{97FF4BBC-214D-45C5-AC37-9D15E15D0F5D}" destId="{CA7FB162-0382-407D-9C68-184815D2BC08}" srcOrd="4" destOrd="0" presId="urn:microsoft.com/office/officeart/2005/8/layout/default"/>
    <dgm:cxn modelId="{815186A3-74A9-48F9-9A45-97D0DAB885B1}" type="presParOf" srcId="{97FF4BBC-214D-45C5-AC37-9D15E15D0F5D}" destId="{19D0A06E-9221-4D47-9547-C1E9D02FFB09}" srcOrd="5" destOrd="0" presId="urn:microsoft.com/office/officeart/2005/8/layout/default"/>
    <dgm:cxn modelId="{3665D793-CDE6-440E-A3C0-35CDED306A3E}" type="presParOf" srcId="{97FF4BBC-214D-45C5-AC37-9D15E15D0F5D}" destId="{273AFAFF-5245-460A-8428-A78F3E1FAEC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0A42EC-F7C7-43B2-ADD1-CDA2E8780B89}" type="doc">
      <dgm:prSet loTypeId="urn:microsoft.com/office/officeart/2005/8/layout/process2" loCatId="process" qsTypeId="urn:microsoft.com/office/officeart/2005/8/quickstyle/simple1" qsCatId="simple" csTypeId="urn:microsoft.com/office/officeart/2005/8/colors/colorful2" csCatId="colorful" phldr="1"/>
      <dgm:spPr/>
      <dgm:t>
        <a:bodyPr/>
        <a:lstStyle/>
        <a:p>
          <a:endParaRPr lang="en-US"/>
        </a:p>
      </dgm:t>
    </dgm:pt>
    <dgm:pt modelId="{800A63B8-C771-4DB4-BC2F-9D2809DE6A48}">
      <dgm:prSet phldrT="[Text]" phldr="0"/>
      <dgm:spPr/>
      <dgm:t>
        <a:bodyPr/>
        <a:lstStyle/>
        <a:p>
          <a:pPr rtl="0"/>
          <a:r>
            <a:rPr lang="en-US">
              <a:latin typeface="Bierstadt"/>
            </a:rPr>
            <a:t>Talk with your parents or guardians about your pathway plans</a:t>
          </a:r>
          <a:endParaRPr lang="en-US"/>
        </a:p>
      </dgm:t>
    </dgm:pt>
    <dgm:pt modelId="{78983F8B-6729-4D28-9321-2A6D9B870633}" type="parTrans" cxnId="{D0F88386-EE12-402B-837B-014FA1D567DD}">
      <dgm:prSet/>
      <dgm:spPr/>
      <dgm:t>
        <a:bodyPr/>
        <a:lstStyle/>
        <a:p>
          <a:endParaRPr lang="en-US"/>
        </a:p>
      </dgm:t>
    </dgm:pt>
    <dgm:pt modelId="{29CD63CE-8FB9-46CD-8407-402EDDD39406}" type="sibTrans" cxnId="{D0F88386-EE12-402B-837B-014FA1D567DD}">
      <dgm:prSet/>
      <dgm:spPr/>
      <dgm:t>
        <a:bodyPr/>
        <a:lstStyle/>
        <a:p>
          <a:endParaRPr lang="en-US"/>
        </a:p>
      </dgm:t>
    </dgm:pt>
    <dgm:pt modelId="{AFDC0F2B-E936-4DAD-900B-C2CF166DD84A}">
      <dgm:prSet phldrT="[Text]" phldr="0"/>
      <dgm:spPr/>
      <dgm:t>
        <a:bodyPr/>
        <a:lstStyle/>
        <a:p>
          <a:pPr rtl="0"/>
          <a:r>
            <a:rPr lang="en-US">
              <a:latin typeface="Bierstadt"/>
            </a:rPr>
            <a:t>Consider your goals for after high school</a:t>
          </a:r>
          <a:endParaRPr lang="en-US"/>
        </a:p>
      </dgm:t>
    </dgm:pt>
    <dgm:pt modelId="{B8C5FECB-FA7A-40AB-B256-999511D40F43}" type="parTrans" cxnId="{DB5DFDFA-71FC-4FA7-BDEC-B853162BA530}">
      <dgm:prSet/>
      <dgm:spPr/>
      <dgm:t>
        <a:bodyPr/>
        <a:lstStyle/>
        <a:p>
          <a:endParaRPr lang="en-US"/>
        </a:p>
      </dgm:t>
    </dgm:pt>
    <dgm:pt modelId="{7964CEC8-4023-4D44-9599-AA0A19987043}" type="sibTrans" cxnId="{DB5DFDFA-71FC-4FA7-BDEC-B853162BA530}">
      <dgm:prSet/>
      <dgm:spPr/>
      <dgm:t>
        <a:bodyPr/>
        <a:lstStyle/>
        <a:p>
          <a:endParaRPr lang="en-US"/>
        </a:p>
      </dgm:t>
    </dgm:pt>
    <dgm:pt modelId="{202320BA-13EA-4EA3-9F86-7806AB2F1E3C}">
      <dgm:prSet phldrT="[Text]" phldr="0"/>
      <dgm:spPr/>
      <dgm:t>
        <a:bodyPr/>
        <a:lstStyle/>
        <a:p>
          <a:pPr rtl="0"/>
          <a:r>
            <a:rPr lang="en-US">
              <a:latin typeface="Bierstadt"/>
            </a:rPr>
            <a:t>Determine if you will need to repeat a course or attend credit recovery</a:t>
          </a:r>
          <a:endParaRPr lang="en-US"/>
        </a:p>
      </dgm:t>
    </dgm:pt>
    <dgm:pt modelId="{ED01F8DF-A261-4896-A241-25197C931167}" type="parTrans" cxnId="{B57B8F3E-2487-4A26-9340-A4DDBD5D8672}">
      <dgm:prSet/>
      <dgm:spPr/>
      <dgm:t>
        <a:bodyPr/>
        <a:lstStyle/>
        <a:p>
          <a:endParaRPr lang="en-US"/>
        </a:p>
      </dgm:t>
    </dgm:pt>
    <dgm:pt modelId="{976F073F-3F9E-4CA5-893F-F8730E0537EA}" type="sibTrans" cxnId="{B57B8F3E-2487-4A26-9340-A4DDBD5D8672}">
      <dgm:prSet/>
      <dgm:spPr/>
      <dgm:t>
        <a:bodyPr/>
        <a:lstStyle/>
        <a:p>
          <a:endParaRPr lang="en-US"/>
        </a:p>
      </dgm:t>
    </dgm:pt>
    <dgm:pt modelId="{E9D4369F-76D8-4655-B1B4-E615CF2D11EF}">
      <dgm:prSet phldrT="[Text]" phldr="0"/>
      <dgm:spPr/>
      <dgm:t>
        <a:bodyPr/>
        <a:lstStyle/>
        <a:p>
          <a:pPr rtl="0"/>
          <a:r>
            <a:rPr lang="en-US">
              <a:latin typeface="Bierstadt"/>
            </a:rPr>
            <a:t>Ask about Summer School</a:t>
          </a:r>
          <a:endParaRPr lang="en-US"/>
        </a:p>
      </dgm:t>
    </dgm:pt>
    <dgm:pt modelId="{FE91A91C-CEFE-412A-A15D-4EFF19CD7BCD}" type="parTrans" cxnId="{D79A08CA-1D13-4104-B242-8E64A33BC724}">
      <dgm:prSet/>
      <dgm:spPr/>
      <dgm:t>
        <a:bodyPr/>
        <a:lstStyle/>
        <a:p>
          <a:endParaRPr lang="en-US"/>
        </a:p>
      </dgm:t>
    </dgm:pt>
    <dgm:pt modelId="{2BB210FB-CA6F-4999-9D72-327C7D55948E}" type="sibTrans" cxnId="{D79A08CA-1D13-4104-B242-8E64A33BC724}">
      <dgm:prSet/>
      <dgm:spPr/>
      <dgm:t>
        <a:bodyPr/>
        <a:lstStyle/>
        <a:p>
          <a:endParaRPr lang="en-US"/>
        </a:p>
      </dgm:t>
    </dgm:pt>
    <dgm:pt modelId="{899D5FF8-CCFC-4840-B685-EB6CBE2A7D13}">
      <dgm:prSet phldrT="[Text]" phldr="0"/>
      <dgm:spPr/>
      <dgm:t>
        <a:bodyPr/>
        <a:lstStyle/>
        <a:p>
          <a:pPr rtl="0"/>
          <a:r>
            <a:rPr lang="en-US">
              <a:latin typeface="Bierstadt"/>
            </a:rPr>
            <a:t>Make your course selections on </a:t>
          </a:r>
          <a:r>
            <a:rPr lang="en-US" err="1">
              <a:latin typeface="Bierstadt"/>
            </a:rPr>
            <a:t>myBlueprint</a:t>
          </a:r>
          <a:r>
            <a:rPr lang="en-US">
              <a:latin typeface="Bierstadt"/>
            </a:rPr>
            <a:t> with your homeroom class when called down. </a:t>
          </a:r>
          <a:endParaRPr lang="en-US"/>
        </a:p>
      </dgm:t>
    </dgm:pt>
    <dgm:pt modelId="{1ADB6301-1410-4E05-8D46-11877726DA43}" type="parTrans" cxnId="{E1532943-18C8-45B1-944A-D56C45976DB6}">
      <dgm:prSet/>
      <dgm:spPr/>
      <dgm:t>
        <a:bodyPr/>
        <a:lstStyle/>
        <a:p>
          <a:endParaRPr lang="en-US"/>
        </a:p>
      </dgm:t>
    </dgm:pt>
    <dgm:pt modelId="{86F0CFC6-1C1E-4815-BBFA-07D930DCF0E6}" type="sibTrans" cxnId="{E1532943-18C8-45B1-944A-D56C45976DB6}">
      <dgm:prSet/>
      <dgm:spPr/>
      <dgm:t>
        <a:bodyPr/>
        <a:lstStyle/>
        <a:p>
          <a:endParaRPr lang="en-US"/>
        </a:p>
      </dgm:t>
    </dgm:pt>
    <dgm:pt modelId="{CD64512D-7EC8-404F-9AC2-D9D40E28D036}">
      <dgm:prSet phldrT="[Text]" phldr="0"/>
      <dgm:spPr/>
      <dgm:t>
        <a:bodyPr/>
        <a:lstStyle/>
        <a:p>
          <a:pPr rtl="0"/>
          <a:r>
            <a:rPr lang="en-US">
              <a:latin typeface="Bierstadt"/>
            </a:rPr>
            <a:t>Course selection is due by Feb. 28th</a:t>
          </a:r>
          <a:endParaRPr lang="en-US"/>
        </a:p>
      </dgm:t>
    </dgm:pt>
    <dgm:pt modelId="{951E15D2-7377-4347-86A0-C3748661AF69}" type="parTrans" cxnId="{6FE5A881-3B6E-489B-88E3-6BA495C73881}">
      <dgm:prSet/>
      <dgm:spPr/>
      <dgm:t>
        <a:bodyPr/>
        <a:lstStyle/>
        <a:p>
          <a:endParaRPr lang="en-US"/>
        </a:p>
      </dgm:t>
    </dgm:pt>
    <dgm:pt modelId="{03594490-4110-4583-913B-9C893CE05BDB}" type="sibTrans" cxnId="{6FE5A881-3B6E-489B-88E3-6BA495C73881}">
      <dgm:prSet/>
      <dgm:spPr/>
      <dgm:t>
        <a:bodyPr/>
        <a:lstStyle/>
        <a:p>
          <a:endParaRPr lang="en-US"/>
        </a:p>
      </dgm:t>
    </dgm:pt>
    <dgm:pt modelId="{3582BC31-B3FF-4EB5-91EB-67CC301E63E6}" type="pres">
      <dgm:prSet presAssocID="{1A0A42EC-F7C7-43B2-ADD1-CDA2E8780B89}" presName="linearFlow" presStyleCnt="0">
        <dgm:presLayoutVars>
          <dgm:resizeHandles val="exact"/>
        </dgm:presLayoutVars>
      </dgm:prSet>
      <dgm:spPr/>
    </dgm:pt>
    <dgm:pt modelId="{E5039A5C-FA78-44AC-8968-E5607EA42EC9}" type="pres">
      <dgm:prSet presAssocID="{800A63B8-C771-4DB4-BC2F-9D2809DE6A48}" presName="node" presStyleLbl="node1" presStyleIdx="0" presStyleCnt="3">
        <dgm:presLayoutVars>
          <dgm:bulletEnabled val="1"/>
        </dgm:presLayoutVars>
      </dgm:prSet>
      <dgm:spPr/>
    </dgm:pt>
    <dgm:pt modelId="{9AA03578-69B1-4186-B5CD-53A71903D604}" type="pres">
      <dgm:prSet presAssocID="{29CD63CE-8FB9-46CD-8407-402EDDD39406}" presName="sibTrans" presStyleLbl="sibTrans2D1" presStyleIdx="0" presStyleCnt="2"/>
      <dgm:spPr/>
    </dgm:pt>
    <dgm:pt modelId="{31818C54-1AE7-4970-A5B1-1531E01624F6}" type="pres">
      <dgm:prSet presAssocID="{29CD63CE-8FB9-46CD-8407-402EDDD39406}" presName="connectorText" presStyleLbl="sibTrans2D1" presStyleIdx="0" presStyleCnt="2"/>
      <dgm:spPr/>
    </dgm:pt>
    <dgm:pt modelId="{F4EADCE3-778F-4CF9-9A11-EE360F9949AC}" type="pres">
      <dgm:prSet presAssocID="{202320BA-13EA-4EA3-9F86-7806AB2F1E3C}" presName="node" presStyleLbl="node1" presStyleIdx="1" presStyleCnt="3">
        <dgm:presLayoutVars>
          <dgm:bulletEnabled val="1"/>
        </dgm:presLayoutVars>
      </dgm:prSet>
      <dgm:spPr/>
    </dgm:pt>
    <dgm:pt modelId="{5A4EC44B-B707-4B6C-9AB4-49F1C2890CAE}" type="pres">
      <dgm:prSet presAssocID="{976F073F-3F9E-4CA5-893F-F8730E0537EA}" presName="sibTrans" presStyleLbl="sibTrans2D1" presStyleIdx="1" presStyleCnt="2"/>
      <dgm:spPr/>
    </dgm:pt>
    <dgm:pt modelId="{BB328231-2402-4A26-AC6D-6C21AEA09A3F}" type="pres">
      <dgm:prSet presAssocID="{976F073F-3F9E-4CA5-893F-F8730E0537EA}" presName="connectorText" presStyleLbl="sibTrans2D1" presStyleIdx="1" presStyleCnt="2"/>
      <dgm:spPr/>
    </dgm:pt>
    <dgm:pt modelId="{632932C3-9D94-4D41-AC4A-B4017B96B2B8}" type="pres">
      <dgm:prSet presAssocID="{899D5FF8-CCFC-4840-B685-EB6CBE2A7D13}" presName="node" presStyleLbl="node1" presStyleIdx="2" presStyleCnt="3">
        <dgm:presLayoutVars>
          <dgm:bulletEnabled val="1"/>
        </dgm:presLayoutVars>
      </dgm:prSet>
      <dgm:spPr/>
    </dgm:pt>
  </dgm:ptLst>
  <dgm:cxnLst>
    <dgm:cxn modelId="{1E52C007-B992-4022-A774-5EF7D69AA53D}" type="presOf" srcId="{29CD63CE-8FB9-46CD-8407-402EDDD39406}" destId="{9AA03578-69B1-4186-B5CD-53A71903D604}" srcOrd="0" destOrd="0" presId="urn:microsoft.com/office/officeart/2005/8/layout/process2"/>
    <dgm:cxn modelId="{179A3B14-3F37-47F4-B722-07135C41532D}" type="presOf" srcId="{800A63B8-C771-4DB4-BC2F-9D2809DE6A48}" destId="{E5039A5C-FA78-44AC-8968-E5607EA42EC9}" srcOrd="0" destOrd="0" presId="urn:microsoft.com/office/officeart/2005/8/layout/process2"/>
    <dgm:cxn modelId="{0D0CEF14-BBB7-4A01-BF16-EB6F96D53547}" type="presOf" srcId="{AFDC0F2B-E936-4DAD-900B-C2CF166DD84A}" destId="{E5039A5C-FA78-44AC-8968-E5607EA42EC9}" srcOrd="0" destOrd="1" presId="urn:microsoft.com/office/officeart/2005/8/layout/process2"/>
    <dgm:cxn modelId="{5385891A-D313-44F9-BC9E-CF467A917556}" type="presOf" srcId="{899D5FF8-CCFC-4840-B685-EB6CBE2A7D13}" destId="{632932C3-9D94-4D41-AC4A-B4017B96B2B8}" srcOrd="0" destOrd="0" presId="urn:microsoft.com/office/officeart/2005/8/layout/process2"/>
    <dgm:cxn modelId="{44E6581C-E93B-4761-8EF7-3647B9180042}" type="presOf" srcId="{29CD63CE-8FB9-46CD-8407-402EDDD39406}" destId="{31818C54-1AE7-4970-A5B1-1531E01624F6}" srcOrd="1" destOrd="0" presId="urn:microsoft.com/office/officeart/2005/8/layout/process2"/>
    <dgm:cxn modelId="{703DA727-8882-4A35-B5C8-306F23F32CED}" type="presOf" srcId="{976F073F-3F9E-4CA5-893F-F8730E0537EA}" destId="{5A4EC44B-B707-4B6C-9AB4-49F1C2890CAE}" srcOrd="0" destOrd="0" presId="urn:microsoft.com/office/officeart/2005/8/layout/process2"/>
    <dgm:cxn modelId="{B57B8F3E-2487-4A26-9340-A4DDBD5D8672}" srcId="{1A0A42EC-F7C7-43B2-ADD1-CDA2E8780B89}" destId="{202320BA-13EA-4EA3-9F86-7806AB2F1E3C}" srcOrd="1" destOrd="0" parTransId="{ED01F8DF-A261-4896-A241-25197C931167}" sibTransId="{976F073F-3F9E-4CA5-893F-F8730E0537EA}"/>
    <dgm:cxn modelId="{E1532943-18C8-45B1-944A-D56C45976DB6}" srcId="{1A0A42EC-F7C7-43B2-ADD1-CDA2E8780B89}" destId="{899D5FF8-CCFC-4840-B685-EB6CBE2A7D13}" srcOrd="2" destOrd="0" parTransId="{1ADB6301-1410-4E05-8D46-11877726DA43}" sibTransId="{86F0CFC6-1C1E-4815-BBFA-07D930DCF0E6}"/>
    <dgm:cxn modelId="{6FE5A881-3B6E-489B-88E3-6BA495C73881}" srcId="{899D5FF8-CCFC-4840-B685-EB6CBE2A7D13}" destId="{CD64512D-7EC8-404F-9AC2-D9D40E28D036}" srcOrd="0" destOrd="0" parTransId="{951E15D2-7377-4347-86A0-C3748661AF69}" sibTransId="{03594490-4110-4583-913B-9C893CE05BDB}"/>
    <dgm:cxn modelId="{8F2C9884-9FB0-4D42-AC4D-FEF008D90A6F}" type="presOf" srcId="{1A0A42EC-F7C7-43B2-ADD1-CDA2E8780B89}" destId="{3582BC31-B3FF-4EB5-91EB-67CC301E63E6}" srcOrd="0" destOrd="0" presId="urn:microsoft.com/office/officeart/2005/8/layout/process2"/>
    <dgm:cxn modelId="{D0F88386-EE12-402B-837B-014FA1D567DD}" srcId="{1A0A42EC-F7C7-43B2-ADD1-CDA2E8780B89}" destId="{800A63B8-C771-4DB4-BC2F-9D2809DE6A48}" srcOrd="0" destOrd="0" parTransId="{78983F8B-6729-4D28-9321-2A6D9B870633}" sibTransId="{29CD63CE-8FB9-46CD-8407-402EDDD39406}"/>
    <dgm:cxn modelId="{D06882A0-BC8F-43A7-908F-E4797A750D28}" type="presOf" srcId="{CD64512D-7EC8-404F-9AC2-D9D40E28D036}" destId="{632932C3-9D94-4D41-AC4A-B4017B96B2B8}" srcOrd="0" destOrd="1" presId="urn:microsoft.com/office/officeart/2005/8/layout/process2"/>
    <dgm:cxn modelId="{6AA041B7-AEE9-454F-B86C-CE5F2BA7F898}" type="presOf" srcId="{202320BA-13EA-4EA3-9F86-7806AB2F1E3C}" destId="{F4EADCE3-778F-4CF9-9A11-EE360F9949AC}" srcOrd="0" destOrd="0" presId="urn:microsoft.com/office/officeart/2005/8/layout/process2"/>
    <dgm:cxn modelId="{DAA11FC2-4214-435B-81A1-1B12E1E12C8E}" type="presOf" srcId="{976F073F-3F9E-4CA5-893F-F8730E0537EA}" destId="{BB328231-2402-4A26-AC6D-6C21AEA09A3F}" srcOrd="1" destOrd="0" presId="urn:microsoft.com/office/officeart/2005/8/layout/process2"/>
    <dgm:cxn modelId="{9C85FCC3-6370-4DD9-A663-BAC2D4F5C375}" type="presOf" srcId="{E9D4369F-76D8-4655-B1B4-E615CF2D11EF}" destId="{F4EADCE3-778F-4CF9-9A11-EE360F9949AC}" srcOrd="0" destOrd="1" presId="urn:microsoft.com/office/officeart/2005/8/layout/process2"/>
    <dgm:cxn modelId="{D79A08CA-1D13-4104-B242-8E64A33BC724}" srcId="{202320BA-13EA-4EA3-9F86-7806AB2F1E3C}" destId="{E9D4369F-76D8-4655-B1B4-E615CF2D11EF}" srcOrd="0" destOrd="0" parTransId="{FE91A91C-CEFE-412A-A15D-4EFF19CD7BCD}" sibTransId="{2BB210FB-CA6F-4999-9D72-327C7D55948E}"/>
    <dgm:cxn modelId="{DB5DFDFA-71FC-4FA7-BDEC-B853162BA530}" srcId="{800A63B8-C771-4DB4-BC2F-9D2809DE6A48}" destId="{AFDC0F2B-E936-4DAD-900B-C2CF166DD84A}" srcOrd="0" destOrd="0" parTransId="{B8C5FECB-FA7A-40AB-B256-999511D40F43}" sibTransId="{7964CEC8-4023-4D44-9599-AA0A19987043}"/>
    <dgm:cxn modelId="{0F1B4894-1171-4364-808C-D2B6F310A122}" type="presParOf" srcId="{3582BC31-B3FF-4EB5-91EB-67CC301E63E6}" destId="{E5039A5C-FA78-44AC-8968-E5607EA42EC9}" srcOrd="0" destOrd="0" presId="urn:microsoft.com/office/officeart/2005/8/layout/process2"/>
    <dgm:cxn modelId="{66994F35-4709-4807-B291-16C3F4811BF9}" type="presParOf" srcId="{3582BC31-B3FF-4EB5-91EB-67CC301E63E6}" destId="{9AA03578-69B1-4186-B5CD-53A71903D604}" srcOrd="1" destOrd="0" presId="urn:microsoft.com/office/officeart/2005/8/layout/process2"/>
    <dgm:cxn modelId="{3F059AF5-FEC2-450D-96E0-EB2B3955EC4A}" type="presParOf" srcId="{9AA03578-69B1-4186-B5CD-53A71903D604}" destId="{31818C54-1AE7-4970-A5B1-1531E01624F6}" srcOrd="0" destOrd="0" presId="urn:microsoft.com/office/officeart/2005/8/layout/process2"/>
    <dgm:cxn modelId="{AB0A068A-8F68-4982-9EEA-944F89082183}" type="presParOf" srcId="{3582BC31-B3FF-4EB5-91EB-67CC301E63E6}" destId="{F4EADCE3-778F-4CF9-9A11-EE360F9949AC}" srcOrd="2" destOrd="0" presId="urn:microsoft.com/office/officeart/2005/8/layout/process2"/>
    <dgm:cxn modelId="{F236F4B7-1D34-406C-B845-F31CCE690F43}" type="presParOf" srcId="{3582BC31-B3FF-4EB5-91EB-67CC301E63E6}" destId="{5A4EC44B-B707-4B6C-9AB4-49F1C2890CAE}" srcOrd="3" destOrd="0" presId="urn:microsoft.com/office/officeart/2005/8/layout/process2"/>
    <dgm:cxn modelId="{EE1DC5DA-D050-4F1E-AA8F-B2F5790569C4}" type="presParOf" srcId="{5A4EC44B-B707-4B6C-9AB4-49F1C2890CAE}" destId="{BB328231-2402-4A26-AC6D-6C21AEA09A3F}" srcOrd="0" destOrd="0" presId="urn:microsoft.com/office/officeart/2005/8/layout/process2"/>
    <dgm:cxn modelId="{46F0BB2E-04CF-4901-8431-BEC9927D33F1}" type="presParOf" srcId="{3582BC31-B3FF-4EB5-91EB-67CC301E63E6}" destId="{632932C3-9D94-4D41-AC4A-B4017B96B2B8}"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CE2D0-04DF-41E4-B68F-CA0A0867A328}">
      <dsp:nvSpPr>
        <dsp:cNvPr id="0" name=""/>
        <dsp:cNvSpPr/>
      </dsp:nvSpPr>
      <dsp:spPr>
        <a:xfrm>
          <a:off x="0" y="448283"/>
          <a:ext cx="5832133" cy="142213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defRPr cap="all"/>
          </a:pPr>
          <a:r>
            <a:rPr lang="en-US" sz="2600" kern="1200"/>
            <a:t>You </a:t>
          </a:r>
          <a:r>
            <a:rPr lang="en-US" sz="2600" kern="1200">
              <a:latin typeface="Bierstadt"/>
            </a:rPr>
            <a:t>wrote the</a:t>
          </a:r>
          <a:r>
            <a:rPr lang="en-US" sz="2600" kern="1200"/>
            <a:t> OSSLT Literacy Test in Grade 10. </a:t>
          </a:r>
        </a:p>
      </dsp:txBody>
      <dsp:txXfrm>
        <a:off x="69423" y="517706"/>
        <a:ext cx="5693287" cy="1283289"/>
      </dsp:txXfrm>
    </dsp:sp>
    <dsp:sp modelId="{A1EA5DD1-14EE-4219-8CB5-AA63435CA39A}">
      <dsp:nvSpPr>
        <dsp:cNvPr id="0" name=""/>
        <dsp:cNvSpPr/>
      </dsp:nvSpPr>
      <dsp:spPr>
        <a:xfrm>
          <a:off x="0" y="1945298"/>
          <a:ext cx="5832133" cy="1422135"/>
        </a:xfrm>
        <a:prstGeom prst="roundRect">
          <a:avLst/>
        </a:prstGeom>
        <a:gradFill rotWithShape="0">
          <a:gsLst>
            <a:gs pos="0">
              <a:schemeClr val="accent2">
                <a:hueOff val="-5184504"/>
                <a:satOff val="-10204"/>
                <a:lumOff val="6372"/>
                <a:alphaOff val="0"/>
                <a:satMod val="103000"/>
                <a:lumMod val="102000"/>
                <a:tint val="94000"/>
              </a:schemeClr>
            </a:gs>
            <a:gs pos="50000">
              <a:schemeClr val="accent2">
                <a:hueOff val="-5184504"/>
                <a:satOff val="-10204"/>
                <a:lumOff val="6372"/>
                <a:alphaOff val="0"/>
                <a:satMod val="110000"/>
                <a:lumMod val="100000"/>
                <a:shade val="100000"/>
              </a:schemeClr>
            </a:gs>
            <a:gs pos="100000">
              <a:schemeClr val="accent2">
                <a:hueOff val="-5184504"/>
                <a:satOff val="-10204"/>
                <a:lumOff val="637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defRPr cap="all"/>
          </a:pPr>
          <a:r>
            <a:rPr lang="en-US" sz="2600" kern="1200"/>
            <a:t>If you</a:t>
          </a:r>
          <a:r>
            <a:rPr lang="en-US" sz="2600" kern="1200">
              <a:latin typeface="Bierstadt"/>
            </a:rPr>
            <a:t> were</a:t>
          </a:r>
          <a:r>
            <a:rPr lang="en-US" sz="2600" kern="1200"/>
            <a:t> successful on the test, you have met your Literacy Requirement for Graduation.</a:t>
          </a:r>
        </a:p>
      </dsp:txBody>
      <dsp:txXfrm>
        <a:off x="69423" y="2014721"/>
        <a:ext cx="5693287" cy="1283289"/>
      </dsp:txXfrm>
    </dsp:sp>
    <dsp:sp modelId="{9FBD0C0A-235D-4F43-97EC-A5CA8D4F5AF3}">
      <dsp:nvSpPr>
        <dsp:cNvPr id="0" name=""/>
        <dsp:cNvSpPr/>
      </dsp:nvSpPr>
      <dsp:spPr>
        <a:xfrm>
          <a:off x="0" y="3442313"/>
          <a:ext cx="5832133" cy="1422135"/>
        </a:xfrm>
        <a:prstGeom prst="roundRect">
          <a:avLst/>
        </a:prstGeom>
        <a:gradFill rotWithShape="0">
          <a:gsLst>
            <a:gs pos="0">
              <a:schemeClr val="accent2">
                <a:hueOff val="-10369007"/>
                <a:satOff val="-20408"/>
                <a:lumOff val="12745"/>
                <a:alphaOff val="0"/>
                <a:satMod val="103000"/>
                <a:lumMod val="102000"/>
                <a:tint val="94000"/>
              </a:schemeClr>
            </a:gs>
            <a:gs pos="50000">
              <a:schemeClr val="accent2">
                <a:hueOff val="-10369007"/>
                <a:satOff val="-20408"/>
                <a:lumOff val="12745"/>
                <a:alphaOff val="0"/>
                <a:satMod val="110000"/>
                <a:lumMod val="100000"/>
                <a:shade val="100000"/>
              </a:schemeClr>
            </a:gs>
            <a:gs pos="100000">
              <a:schemeClr val="accent2">
                <a:hueOff val="-10369007"/>
                <a:satOff val="-20408"/>
                <a:lumOff val="1274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defRPr cap="all"/>
          </a:pPr>
          <a:r>
            <a:rPr lang="en-US" sz="2600" kern="1200"/>
            <a:t>If you</a:t>
          </a:r>
          <a:r>
            <a:rPr lang="en-US" sz="2600" kern="1200">
              <a:latin typeface="Bierstadt"/>
            </a:rPr>
            <a:t> were</a:t>
          </a:r>
          <a:r>
            <a:rPr lang="en-US" sz="2600" kern="1200"/>
            <a:t> unsuccessful, you can</a:t>
          </a:r>
          <a:r>
            <a:rPr lang="en-US" sz="2600" kern="1200">
              <a:latin typeface="Bierstadt"/>
            </a:rPr>
            <a:t> take</a:t>
          </a:r>
          <a:r>
            <a:rPr lang="en-US" sz="2600" kern="1200"/>
            <a:t> the OLC Course in Grade 11 or 12. </a:t>
          </a:r>
        </a:p>
      </dsp:txBody>
      <dsp:txXfrm>
        <a:off x="69423" y="3511736"/>
        <a:ext cx="5693287" cy="12832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F7477-9A5B-40B5-BB87-AE0A2B49C675}">
      <dsp:nvSpPr>
        <dsp:cNvPr id="0" name=""/>
        <dsp:cNvSpPr/>
      </dsp:nvSpPr>
      <dsp:spPr>
        <a:xfrm>
          <a:off x="0" y="0"/>
          <a:ext cx="730106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E2AD61-6FC6-4155-B90E-948A26BBBC54}">
      <dsp:nvSpPr>
        <dsp:cNvPr id="0" name=""/>
        <dsp:cNvSpPr/>
      </dsp:nvSpPr>
      <dsp:spPr>
        <a:xfrm>
          <a:off x="0" y="0"/>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Student who entered grade 9 in 2020-21 school year or later must earn two online learning credits to get your high school diploma. </a:t>
          </a:r>
        </a:p>
      </dsp:txBody>
      <dsp:txXfrm>
        <a:off x="0" y="0"/>
        <a:ext cx="7301068" cy="1252727"/>
      </dsp:txXfrm>
    </dsp:sp>
    <dsp:sp modelId="{9EDFF987-7535-4C90-AD4D-5F8FA889812D}">
      <dsp:nvSpPr>
        <dsp:cNvPr id="0" name=""/>
        <dsp:cNvSpPr/>
      </dsp:nvSpPr>
      <dsp:spPr>
        <a:xfrm>
          <a:off x="0" y="1252728"/>
          <a:ext cx="7301068" cy="0"/>
        </a:xfrm>
        <a:prstGeom prst="line">
          <a:avLst/>
        </a:prstGeom>
        <a:solidFill>
          <a:schemeClr val="accent2">
            <a:hueOff val="-3456336"/>
            <a:satOff val="-6803"/>
            <a:lumOff val="4248"/>
            <a:alphaOff val="0"/>
          </a:schemeClr>
        </a:solidFill>
        <a:ln w="12700" cap="flat" cmpd="sng" algn="ctr">
          <a:solidFill>
            <a:schemeClr val="accent2">
              <a:hueOff val="-3456336"/>
              <a:satOff val="-6803"/>
              <a:lumOff val="42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D1B691-724F-4A88-AE0C-1994D6792310}">
      <dsp:nvSpPr>
        <dsp:cNvPr id="0" name=""/>
        <dsp:cNvSpPr/>
      </dsp:nvSpPr>
      <dsp:spPr>
        <a:xfrm>
          <a:off x="0" y="1252727"/>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These online courses are part of the 30 credits needed to graduate.</a:t>
          </a:r>
        </a:p>
      </dsp:txBody>
      <dsp:txXfrm>
        <a:off x="0" y="1252727"/>
        <a:ext cx="7301068" cy="1252727"/>
      </dsp:txXfrm>
    </dsp:sp>
    <dsp:sp modelId="{2BCD02A7-DFCA-464C-9E0A-D9F262B592C2}">
      <dsp:nvSpPr>
        <dsp:cNvPr id="0" name=""/>
        <dsp:cNvSpPr/>
      </dsp:nvSpPr>
      <dsp:spPr>
        <a:xfrm>
          <a:off x="0" y="2505456"/>
          <a:ext cx="7301068" cy="0"/>
        </a:xfrm>
        <a:prstGeom prst="line">
          <a:avLst/>
        </a:prstGeom>
        <a:solidFill>
          <a:schemeClr val="accent2">
            <a:hueOff val="-6912672"/>
            <a:satOff val="-13605"/>
            <a:lumOff val="8497"/>
            <a:alphaOff val="0"/>
          </a:schemeClr>
        </a:solidFill>
        <a:ln w="12700" cap="flat" cmpd="sng" algn="ctr">
          <a:solidFill>
            <a:schemeClr val="accent2">
              <a:hueOff val="-6912672"/>
              <a:satOff val="-13605"/>
              <a:lumOff val="84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2B104C-8C48-4306-8269-0F67D972F6C1}">
      <dsp:nvSpPr>
        <dsp:cNvPr id="0" name=""/>
        <dsp:cNvSpPr/>
      </dsp:nvSpPr>
      <dsp:spPr>
        <a:xfrm>
          <a:off x="0" y="2505455"/>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There are many online learning opportunities to take online courses in grade 11 or 12. </a:t>
          </a:r>
        </a:p>
      </dsp:txBody>
      <dsp:txXfrm>
        <a:off x="0" y="2505455"/>
        <a:ext cx="7301068" cy="1252727"/>
      </dsp:txXfrm>
    </dsp:sp>
    <dsp:sp modelId="{483806B8-5F0C-4DA4-A990-41BE7791C8E0}">
      <dsp:nvSpPr>
        <dsp:cNvPr id="0" name=""/>
        <dsp:cNvSpPr/>
      </dsp:nvSpPr>
      <dsp:spPr>
        <a:xfrm>
          <a:off x="0" y="3758184"/>
          <a:ext cx="7301068" cy="0"/>
        </a:xfrm>
        <a:prstGeom prst="line">
          <a:avLst/>
        </a:prstGeom>
        <a:solidFill>
          <a:schemeClr val="accent2">
            <a:hueOff val="-10369007"/>
            <a:satOff val="-20408"/>
            <a:lumOff val="12745"/>
            <a:alphaOff val="0"/>
          </a:schemeClr>
        </a:solidFill>
        <a:ln w="12700" cap="flat" cmpd="sng" algn="ctr">
          <a:solidFill>
            <a:schemeClr val="accent2">
              <a:hueOff val="-10369007"/>
              <a:satOff val="-20408"/>
              <a:lumOff val="127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2CECCA-86CC-435B-88B3-C5425F63C70F}">
      <dsp:nvSpPr>
        <dsp:cNvPr id="0" name=""/>
        <dsp:cNvSpPr/>
      </dsp:nvSpPr>
      <dsp:spPr>
        <a:xfrm>
          <a:off x="0" y="3758183"/>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You can </a:t>
          </a:r>
          <a:r>
            <a:rPr lang="en-US" sz="2000" b="1" kern="1200"/>
            <a:t>OPT-OUT</a:t>
          </a:r>
          <a:r>
            <a:rPr lang="en-US" sz="2000" kern="1200"/>
            <a:t> of this requirement. In grade 12, if you have not completed two online learning credits, the guidance team will provide you with a form to be signed by your parents or guardians. </a:t>
          </a:r>
        </a:p>
      </dsp:txBody>
      <dsp:txXfrm>
        <a:off x="0" y="3758183"/>
        <a:ext cx="7301068" cy="1252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CC183-B805-4794-A2F8-519BA88F5D5E}">
      <dsp:nvSpPr>
        <dsp:cNvPr id="0" name=""/>
        <dsp:cNvSpPr/>
      </dsp:nvSpPr>
      <dsp:spPr>
        <a:xfrm>
          <a:off x="0" y="549948"/>
          <a:ext cx="4672584" cy="1286195"/>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Bierstadt"/>
            </a:rPr>
            <a:t>English</a:t>
          </a:r>
          <a:r>
            <a:rPr lang="en-US" sz="3300" kern="1200">
              <a:latin typeface="Bierstadt"/>
            </a:rPr>
            <a:t> NBE 3C/3U</a:t>
          </a:r>
          <a:endParaRPr lang="en-US" sz="3300" kern="1200"/>
        </a:p>
      </dsp:txBody>
      <dsp:txXfrm>
        <a:off x="62787" y="612735"/>
        <a:ext cx="4547010" cy="1160621"/>
      </dsp:txXfrm>
    </dsp:sp>
    <dsp:sp modelId="{0E86FC76-F656-4DF6-99E5-CF379115DC14}">
      <dsp:nvSpPr>
        <dsp:cNvPr id="0" name=""/>
        <dsp:cNvSpPr/>
      </dsp:nvSpPr>
      <dsp:spPr>
        <a:xfrm>
          <a:off x="0" y="1931184"/>
          <a:ext cx="4672584" cy="1286195"/>
        </a:xfrm>
        <a:prstGeom prst="roundRect">
          <a:avLst/>
        </a:prstGeom>
        <a:gradFill rotWithShape="0">
          <a:gsLst>
            <a:gs pos="0">
              <a:schemeClr val="accent3">
                <a:hueOff val="13454064"/>
                <a:satOff val="20408"/>
                <a:lumOff val="13137"/>
                <a:alphaOff val="0"/>
                <a:satMod val="103000"/>
                <a:lumMod val="102000"/>
                <a:tint val="94000"/>
              </a:schemeClr>
            </a:gs>
            <a:gs pos="50000">
              <a:schemeClr val="accent3">
                <a:hueOff val="13454064"/>
                <a:satOff val="20408"/>
                <a:lumOff val="13137"/>
                <a:alphaOff val="0"/>
                <a:satMod val="110000"/>
                <a:lumMod val="100000"/>
                <a:shade val="100000"/>
              </a:schemeClr>
            </a:gs>
            <a:gs pos="100000">
              <a:schemeClr val="accent3">
                <a:hueOff val="13454064"/>
                <a:satOff val="20408"/>
                <a:lumOff val="1313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rtl="0">
            <a:lnSpc>
              <a:spcPct val="90000"/>
            </a:lnSpc>
            <a:spcBef>
              <a:spcPct val="0"/>
            </a:spcBef>
            <a:spcAft>
              <a:spcPct val="35000"/>
            </a:spcAft>
            <a:buNone/>
          </a:pPr>
          <a:r>
            <a:rPr lang="en-US" sz="3300" b="1" kern="1200">
              <a:latin typeface="Bierstadt"/>
            </a:rPr>
            <a:t>Math </a:t>
          </a:r>
          <a:r>
            <a:rPr lang="en-US" sz="3300" kern="1200">
              <a:latin typeface="Bierstadt"/>
            </a:rPr>
            <a:t>MBF 3C/ MCR3U, MCF3M, MEL3E</a:t>
          </a:r>
          <a:endParaRPr lang="en-US" sz="3300" kern="1200"/>
        </a:p>
      </dsp:txBody>
      <dsp:txXfrm>
        <a:off x="62787" y="1993971"/>
        <a:ext cx="4547010" cy="11606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B5DA18-0A48-4CA8-80A4-81BC8549108A}">
      <dsp:nvSpPr>
        <dsp:cNvPr id="0" name=""/>
        <dsp:cNvSpPr/>
      </dsp:nvSpPr>
      <dsp:spPr>
        <a:xfrm>
          <a:off x="24673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Transportation TTJ30</a:t>
          </a:r>
          <a:endParaRPr lang="en-US" sz="1000" kern="1200"/>
        </a:p>
      </dsp:txBody>
      <dsp:txXfrm>
        <a:off x="246738" y="2271"/>
        <a:ext cx="1105872" cy="663523"/>
      </dsp:txXfrm>
    </dsp:sp>
    <dsp:sp modelId="{CA6D263F-4017-45E1-85E9-FF5043301A41}">
      <dsp:nvSpPr>
        <dsp:cNvPr id="0" name=""/>
        <dsp:cNvSpPr/>
      </dsp:nvSpPr>
      <dsp:spPr>
        <a:xfrm>
          <a:off x="146319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Biology SBI3U/3C</a:t>
          </a:r>
          <a:endParaRPr lang="en-US" sz="1000" kern="1200"/>
        </a:p>
      </dsp:txBody>
      <dsp:txXfrm>
        <a:off x="1463198" y="2271"/>
        <a:ext cx="1105872" cy="663523"/>
      </dsp:txXfrm>
    </dsp:sp>
    <dsp:sp modelId="{51667A4B-B9F1-41D6-BF87-C8B6BCF5C1E4}">
      <dsp:nvSpPr>
        <dsp:cNvPr id="0" name=""/>
        <dsp:cNvSpPr/>
      </dsp:nvSpPr>
      <dsp:spPr>
        <a:xfrm>
          <a:off x="2679658"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Chemistry SCH3U</a:t>
          </a:r>
        </a:p>
      </dsp:txBody>
      <dsp:txXfrm>
        <a:off x="2679658" y="2271"/>
        <a:ext cx="1105872" cy="663523"/>
      </dsp:txXfrm>
    </dsp:sp>
    <dsp:sp modelId="{C7F8732E-1411-4755-A628-1B51C97560AB}">
      <dsp:nvSpPr>
        <dsp:cNvPr id="0" name=""/>
        <dsp:cNvSpPr/>
      </dsp:nvSpPr>
      <dsp:spPr>
        <a:xfrm>
          <a:off x="3896117" y="2271"/>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Physics SPH3U</a:t>
          </a:r>
        </a:p>
      </dsp:txBody>
      <dsp:txXfrm>
        <a:off x="3896117" y="2271"/>
        <a:ext cx="1105872" cy="663523"/>
      </dsp:txXfrm>
    </dsp:sp>
    <dsp:sp modelId="{D0BB6EBB-A281-4444-B881-303488ABEEFA}">
      <dsp:nvSpPr>
        <dsp:cNvPr id="0" name=""/>
        <dsp:cNvSpPr/>
      </dsp:nvSpPr>
      <dsp:spPr>
        <a:xfrm>
          <a:off x="24673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Construction TCJ30</a:t>
          </a:r>
          <a:endParaRPr lang="en-US" sz="1000" kern="1200"/>
        </a:p>
      </dsp:txBody>
      <dsp:txXfrm>
        <a:off x="246738" y="776382"/>
        <a:ext cx="1105872" cy="663523"/>
      </dsp:txXfrm>
    </dsp:sp>
    <dsp:sp modelId="{060AE0DB-CAC2-4277-AC9B-DB2AF1AD6833}">
      <dsp:nvSpPr>
        <dsp:cNvPr id="0" name=""/>
        <dsp:cNvSpPr/>
      </dsp:nvSpPr>
      <dsp:spPr>
        <a:xfrm>
          <a:off x="146319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dirty="0">
              <a:latin typeface="Bierstadt"/>
            </a:rPr>
            <a:t> Instrumental Music AMU30</a:t>
          </a:r>
          <a:endParaRPr lang="en-US" sz="1000" kern="1200" dirty="0"/>
        </a:p>
      </dsp:txBody>
      <dsp:txXfrm>
        <a:off x="1463198" y="776382"/>
        <a:ext cx="1105872" cy="663523"/>
      </dsp:txXfrm>
    </dsp:sp>
    <dsp:sp modelId="{86A8D34D-9A10-428F-B4E0-B24BE2368ADB}">
      <dsp:nvSpPr>
        <dsp:cNvPr id="0" name=""/>
        <dsp:cNvSpPr/>
      </dsp:nvSpPr>
      <dsp:spPr>
        <a:xfrm>
          <a:off x="2679658"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Guitar AMG3M</a:t>
          </a:r>
          <a:endParaRPr lang="en-US" sz="1000" kern="1200"/>
        </a:p>
      </dsp:txBody>
      <dsp:txXfrm>
        <a:off x="2679658" y="776382"/>
        <a:ext cx="1105872" cy="663523"/>
      </dsp:txXfrm>
    </dsp:sp>
    <dsp:sp modelId="{0885BDD1-9958-427C-B157-F1BC6B431D0C}">
      <dsp:nvSpPr>
        <dsp:cNvPr id="0" name=""/>
        <dsp:cNvSpPr/>
      </dsp:nvSpPr>
      <dsp:spPr>
        <a:xfrm>
          <a:off x="3896117" y="77638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Drama ADA30</a:t>
          </a:r>
        </a:p>
      </dsp:txBody>
      <dsp:txXfrm>
        <a:off x="3896117" y="776382"/>
        <a:ext cx="1105872" cy="663523"/>
      </dsp:txXfrm>
    </dsp:sp>
    <dsp:sp modelId="{9CE77BA6-8A28-498C-9279-261C1EEEBA64}">
      <dsp:nvSpPr>
        <dsp:cNvPr id="0" name=""/>
        <dsp:cNvSpPr/>
      </dsp:nvSpPr>
      <dsp:spPr>
        <a:xfrm>
          <a:off x="24673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Art AVI30</a:t>
          </a:r>
        </a:p>
      </dsp:txBody>
      <dsp:txXfrm>
        <a:off x="246738" y="1550492"/>
        <a:ext cx="1105872" cy="663523"/>
      </dsp:txXfrm>
    </dsp:sp>
    <dsp:sp modelId="{051B2EFF-6E56-4093-A05C-278631460D9E}">
      <dsp:nvSpPr>
        <dsp:cNvPr id="0" name=""/>
        <dsp:cNvSpPr/>
      </dsp:nvSpPr>
      <dsp:spPr>
        <a:xfrm>
          <a:off x="146319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Healthcare Tech TPJ30</a:t>
          </a:r>
        </a:p>
      </dsp:txBody>
      <dsp:txXfrm>
        <a:off x="1463198" y="1550492"/>
        <a:ext cx="1105872" cy="663523"/>
      </dsp:txXfrm>
    </dsp:sp>
    <dsp:sp modelId="{22F45BFF-71C9-4C6D-B81B-BC25233F13B6}">
      <dsp:nvSpPr>
        <dsp:cNvPr id="0" name=""/>
        <dsp:cNvSpPr/>
      </dsp:nvSpPr>
      <dsp:spPr>
        <a:xfrm>
          <a:off x="2679658"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Physical Education PPL30</a:t>
          </a:r>
        </a:p>
      </dsp:txBody>
      <dsp:txXfrm>
        <a:off x="2679658" y="1550492"/>
        <a:ext cx="1105872" cy="663523"/>
      </dsp:txXfrm>
    </dsp:sp>
    <dsp:sp modelId="{25796BEA-327F-46D8-BE19-2E2135CDBB62}">
      <dsp:nvSpPr>
        <dsp:cNvPr id="0" name=""/>
        <dsp:cNvSpPr/>
      </dsp:nvSpPr>
      <dsp:spPr>
        <a:xfrm>
          <a:off x="3896117" y="1550492"/>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Powerfit PAF30</a:t>
          </a:r>
        </a:p>
      </dsp:txBody>
      <dsp:txXfrm>
        <a:off x="3896117" y="1550492"/>
        <a:ext cx="1105872" cy="663523"/>
      </dsp:txXfrm>
    </dsp:sp>
    <dsp:sp modelId="{6D178569-9CA0-4873-94B3-F1877ED1996A}">
      <dsp:nvSpPr>
        <dsp:cNvPr id="0" name=""/>
        <dsp:cNvSpPr/>
      </dsp:nvSpPr>
      <dsp:spPr>
        <a:xfrm>
          <a:off x="24673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Computer Science ICS3C/3U</a:t>
          </a:r>
        </a:p>
      </dsp:txBody>
      <dsp:txXfrm>
        <a:off x="246738" y="2324603"/>
        <a:ext cx="1105872" cy="663523"/>
      </dsp:txXfrm>
    </dsp:sp>
    <dsp:sp modelId="{63532D9A-2329-4E5D-BDF4-014DF5EA91A6}">
      <dsp:nvSpPr>
        <dsp:cNvPr id="0" name=""/>
        <dsp:cNvSpPr/>
      </dsp:nvSpPr>
      <dsp:spPr>
        <a:xfrm>
          <a:off x="146319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Computer Tech Design TDJ3M</a:t>
          </a:r>
        </a:p>
      </dsp:txBody>
      <dsp:txXfrm>
        <a:off x="1463198" y="2324603"/>
        <a:ext cx="1105872" cy="663523"/>
      </dsp:txXfrm>
    </dsp:sp>
    <dsp:sp modelId="{283A0046-82A2-463D-A7D5-4864710649E2}">
      <dsp:nvSpPr>
        <dsp:cNvPr id="0" name=""/>
        <dsp:cNvSpPr/>
      </dsp:nvSpPr>
      <dsp:spPr>
        <a:xfrm>
          <a:off x="2679658"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Photography AWQ30</a:t>
          </a:r>
        </a:p>
      </dsp:txBody>
      <dsp:txXfrm>
        <a:off x="2679658" y="2324603"/>
        <a:ext cx="1105872" cy="663523"/>
      </dsp:txXfrm>
    </dsp:sp>
    <dsp:sp modelId="{39084D47-03D0-4E57-BDF5-2F548B849EC8}">
      <dsp:nvSpPr>
        <dsp:cNvPr id="0" name=""/>
        <dsp:cNvSpPr/>
      </dsp:nvSpPr>
      <dsp:spPr>
        <a:xfrm>
          <a:off x="3896117" y="2324603"/>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Law CLU3M</a:t>
          </a:r>
        </a:p>
      </dsp:txBody>
      <dsp:txXfrm>
        <a:off x="3896117" y="2324603"/>
        <a:ext cx="1105872" cy="663523"/>
      </dsp:txXfrm>
    </dsp:sp>
    <dsp:sp modelId="{A38AFA05-6B94-40F1-8CD3-6D56EAADF7A7}">
      <dsp:nvSpPr>
        <dsp:cNvPr id="0" name=""/>
        <dsp:cNvSpPr/>
      </dsp:nvSpPr>
      <dsp:spPr>
        <a:xfrm>
          <a:off x="24673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Anthro/Psych/Soc HSP3U/3C</a:t>
          </a:r>
          <a:endParaRPr lang="en-US" sz="1000" kern="1200"/>
        </a:p>
      </dsp:txBody>
      <dsp:txXfrm>
        <a:off x="246738" y="3098714"/>
        <a:ext cx="1105872" cy="663523"/>
      </dsp:txXfrm>
    </dsp:sp>
    <dsp:sp modelId="{3AE24A0B-68D7-4E5A-B5BA-346EE8F3992A}">
      <dsp:nvSpPr>
        <dsp:cNvPr id="0" name=""/>
        <dsp:cNvSpPr/>
      </dsp:nvSpPr>
      <dsp:spPr>
        <a:xfrm>
          <a:off x="146319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Ancient Civilizations CHW3M</a:t>
          </a:r>
        </a:p>
      </dsp:txBody>
      <dsp:txXfrm>
        <a:off x="1463198" y="3098714"/>
        <a:ext cx="1105872" cy="663523"/>
      </dsp:txXfrm>
    </dsp:sp>
    <dsp:sp modelId="{6DF08258-EEB2-4024-B7A1-77056DA8795F}">
      <dsp:nvSpPr>
        <dsp:cNvPr id="0" name=""/>
        <dsp:cNvSpPr/>
      </dsp:nvSpPr>
      <dsp:spPr>
        <a:xfrm>
          <a:off x="2679658"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Raising Healthy Children HPC30</a:t>
          </a:r>
        </a:p>
      </dsp:txBody>
      <dsp:txXfrm>
        <a:off x="2679658" y="3098714"/>
        <a:ext cx="1105872" cy="663523"/>
      </dsp:txXfrm>
    </dsp:sp>
    <dsp:sp modelId="{9D414FB0-AD1D-46C3-8275-408BDB7835A1}">
      <dsp:nvSpPr>
        <dsp:cNvPr id="0" name=""/>
        <dsp:cNvSpPr/>
      </dsp:nvSpPr>
      <dsp:spPr>
        <a:xfrm>
          <a:off x="3896117" y="309871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Equity and Social Justice HSE3E</a:t>
          </a:r>
        </a:p>
      </dsp:txBody>
      <dsp:txXfrm>
        <a:off x="3896117" y="3098714"/>
        <a:ext cx="1105872" cy="663523"/>
      </dsp:txXfrm>
    </dsp:sp>
    <dsp:sp modelId="{A59D95FF-FD9A-4557-8373-AEB738A002C0}">
      <dsp:nvSpPr>
        <dsp:cNvPr id="0" name=""/>
        <dsp:cNvSpPr/>
      </dsp:nvSpPr>
      <dsp:spPr>
        <a:xfrm>
          <a:off x="2071428" y="3872824"/>
          <a:ext cx="1105872" cy="663523"/>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0">
            <a:lnSpc>
              <a:spcPct val="90000"/>
            </a:lnSpc>
            <a:spcBef>
              <a:spcPct val="0"/>
            </a:spcBef>
            <a:spcAft>
              <a:spcPct val="35000"/>
            </a:spcAft>
            <a:buNone/>
          </a:pPr>
          <a:r>
            <a:rPr lang="en-US" sz="1000" kern="1200">
              <a:latin typeface="Bierstadt"/>
            </a:rPr>
            <a:t>Hairstyling and Asthetics TXJ3E</a:t>
          </a:r>
        </a:p>
      </dsp:txBody>
      <dsp:txXfrm>
        <a:off x="2071428" y="3872824"/>
        <a:ext cx="1105872" cy="6635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2C797-05AA-46C9-89F4-A5E895A1E6D3}">
      <dsp:nvSpPr>
        <dsp:cNvPr id="0" name=""/>
        <dsp:cNvSpPr/>
      </dsp:nvSpPr>
      <dsp:spPr>
        <a:xfrm>
          <a:off x="612" y="881404"/>
          <a:ext cx="2390493" cy="1434296"/>
        </a:xfrm>
        <a:prstGeom prst="rect">
          <a:avLst/>
        </a:prstGeom>
        <a:solidFill>
          <a:schemeClr val="accent6">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Bierstadt"/>
            </a:rPr>
            <a:t>Transportation</a:t>
          </a:r>
          <a:endParaRPr lang="en-US" sz="2700" kern="1200"/>
        </a:p>
      </dsp:txBody>
      <dsp:txXfrm>
        <a:off x="612" y="881404"/>
        <a:ext cx="2390493" cy="1434296"/>
      </dsp:txXfrm>
    </dsp:sp>
    <dsp:sp modelId="{DBF755DA-A6EA-45E9-BF96-1662777B37F4}">
      <dsp:nvSpPr>
        <dsp:cNvPr id="0" name=""/>
        <dsp:cNvSpPr/>
      </dsp:nvSpPr>
      <dsp:spPr>
        <a:xfrm>
          <a:off x="2630155" y="881404"/>
          <a:ext cx="2390493" cy="1434296"/>
        </a:xfrm>
        <a:prstGeom prst="rect">
          <a:avLst/>
        </a:prstGeom>
        <a:solidFill>
          <a:schemeClr val="accent6">
            <a:shade val="50000"/>
            <a:hueOff val="-414169"/>
            <a:satOff val="-27255"/>
            <a:lumOff val="254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Bierstadt"/>
            </a:rPr>
            <a:t>Construction</a:t>
          </a:r>
          <a:endParaRPr lang="en-US" sz="2700" kern="1200"/>
        </a:p>
      </dsp:txBody>
      <dsp:txXfrm>
        <a:off x="2630155" y="881404"/>
        <a:ext cx="2390493" cy="1434296"/>
      </dsp:txXfrm>
    </dsp:sp>
    <dsp:sp modelId="{CA7FB162-0382-407D-9C68-184815D2BC08}">
      <dsp:nvSpPr>
        <dsp:cNvPr id="0" name=""/>
        <dsp:cNvSpPr/>
      </dsp:nvSpPr>
      <dsp:spPr>
        <a:xfrm>
          <a:off x="612" y="2554749"/>
          <a:ext cx="2390493" cy="1434296"/>
        </a:xfrm>
        <a:prstGeom prst="rect">
          <a:avLst/>
        </a:prstGeom>
        <a:solidFill>
          <a:schemeClr val="accent6">
            <a:shade val="50000"/>
            <a:hueOff val="-828337"/>
            <a:satOff val="-54511"/>
            <a:lumOff val="509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kern="1200">
              <a:latin typeface="Bierstadt"/>
            </a:rPr>
            <a:t>Arts and Culture</a:t>
          </a:r>
          <a:endParaRPr lang="en-US" sz="2700" kern="1200"/>
        </a:p>
      </dsp:txBody>
      <dsp:txXfrm>
        <a:off x="612" y="2554749"/>
        <a:ext cx="2390493" cy="1434296"/>
      </dsp:txXfrm>
    </dsp:sp>
    <dsp:sp modelId="{273AFAFF-5245-460A-8428-A78F3E1FAECB}">
      <dsp:nvSpPr>
        <dsp:cNvPr id="0" name=""/>
        <dsp:cNvSpPr/>
      </dsp:nvSpPr>
      <dsp:spPr>
        <a:xfrm>
          <a:off x="2630155" y="2554749"/>
          <a:ext cx="2390493" cy="1434296"/>
        </a:xfrm>
        <a:prstGeom prst="rect">
          <a:avLst/>
        </a:prstGeom>
        <a:solidFill>
          <a:schemeClr val="accent6">
            <a:shade val="50000"/>
            <a:hueOff val="-414169"/>
            <a:satOff val="-27255"/>
            <a:lumOff val="254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rtl="0">
            <a:lnSpc>
              <a:spcPct val="90000"/>
            </a:lnSpc>
            <a:spcBef>
              <a:spcPct val="0"/>
            </a:spcBef>
            <a:spcAft>
              <a:spcPct val="35000"/>
            </a:spcAft>
            <a:buNone/>
          </a:pPr>
          <a:r>
            <a:rPr lang="en-US" sz="2700" kern="1200">
              <a:latin typeface="Bierstadt"/>
            </a:rPr>
            <a:t>Information Technology</a:t>
          </a:r>
          <a:endParaRPr lang="en-US" sz="2700" kern="1200"/>
        </a:p>
      </dsp:txBody>
      <dsp:txXfrm>
        <a:off x="2630155" y="2554749"/>
        <a:ext cx="2390493" cy="14342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39A5C-FA78-44AC-8968-E5607EA42EC9}">
      <dsp:nvSpPr>
        <dsp:cNvPr id="0" name=""/>
        <dsp:cNvSpPr/>
      </dsp:nvSpPr>
      <dsp:spPr>
        <a:xfrm>
          <a:off x="146364" y="0"/>
          <a:ext cx="4728533" cy="121761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a:latin typeface="Bierstadt"/>
            </a:rPr>
            <a:t>Talk with your parents or guardians about your pathway plans</a:t>
          </a:r>
          <a:endParaRPr lang="en-US" sz="1800" kern="1200"/>
        </a:p>
        <a:p>
          <a:pPr marL="114300" lvl="1" indent="-114300" algn="l" defTabSz="622300" rtl="0">
            <a:lnSpc>
              <a:spcPct val="90000"/>
            </a:lnSpc>
            <a:spcBef>
              <a:spcPct val="0"/>
            </a:spcBef>
            <a:spcAft>
              <a:spcPct val="15000"/>
            </a:spcAft>
            <a:buChar char="•"/>
          </a:pPr>
          <a:r>
            <a:rPr lang="en-US" sz="1400" kern="1200">
              <a:latin typeface="Bierstadt"/>
            </a:rPr>
            <a:t>Consider your goals for after high school</a:t>
          </a:r>
          <a:endParaRPr lang="en-US" sz="1400" kern="1200"/>
        </a:p>
      </dsp:txBody>
      <dsp:txXfrm>
        <a:off x="182027" y="35663"/>
        <a:ext cx="4657207" cy="1146286"/>
      </dsp:txXfrm>
    </dsp:sp>
    <dsp:sp modelId="{9AA03578-69B1-4186-B5CD-53A71903D604}">
      <dsp:nvSpPr>
        <dsp:cNvPr id="0" name=""/>
        <dsp:cNvSpPr/>
      </dsp:nvSpPr>
      <dsp:spPr>
        <a:xfrm rot="5400000">
          <a:off x="2282328" y="1248052"/>
          <a:ext cx="456604" cy="54792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1293713"/>
        <a:ext cx="328755" cy="319623"/>
      </dsp:txXfrm>
    </dsp:sp>
    <dsp:sp modelId="{F4EADCE3-778F-4CF9-9A11-EE360F9949AC}">
      <dsp:nvSpPr>
        <dsp:cNvPr id="0" name=""/>
        <dsp:cNvSpPr/>
      </dsp:nvSpPr>
      <dsp:spPr>
        <a:xfrm>
          <a:off x="146364" y="1826418"/>
          <a:ext cx="4728533" cy="1217612"/>
        </a:xfrm>
        <a:prstGeom prst="roundRect">
          <a:avLst>
            <a:gd name="adj" fmla="val 10000"/>
          </a:avLst>
        </a:prstGeom>
        <a:solidFill>
          <a:schemeClr val="accent2">
            <a:hueOff val="-5184504"/>
            <a:satOff val="-10204"/>
            <a:lumOff val="63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a:latin typeface="Bierstadt"/>
            </a:rPr>
            <a:t>Determine if you will need to repeat a course or attend credit recovery</a:t>
          </a:r>
          <a:endParaRPr lang="en-US" sz="1800" kern="1200"/>
        </a:p>
        <a:p>
          <a:pPr marL="114300" lvl="1" indent="-114300" algn="l" defTabSz="622300" rtl="0">
            <a:lnSpc>
              <a:spcPct val="90000"/>
            </a:lnSpc>
            <a:spcBef>
              <a:spcPct val="0"/>
            </a:spcBef>
            <a:spcAft>
              <a:spcPct val="15000"/>
            </a:spcAft>
            <a:buChar char="•"/>
          </a:pPr>
          <a:r>
            <a:rPr lang="en-US" sz="1400" kern="1200">
              <a:latin typeface="Bierstadt"/>
            </a:rPr>
            <a:t>Ask about Summer School</a:t>
          </a:r>
          <a:endParaRPr lang="en-US" sz="1400" kern="1200"/>
        </a:p>
      </dsp:txBody>
      <dsp:txXfrm>
        <a:off x="182027" y="1862081"/>
        <a:ext cx="4657207" cy="1146286"/>
      </dsp:txXfrm>
    </dsp:sp>
    <dsp:sp modelId="{5A4EC44B-B707-4B6C-9AB4-49F1C2890CAE}">
      <dsp:nvSpPr>
        <dsp:cNvPr id="0" name=""/>
        <dsp:cNvSpPr/>
      </dsp:nvSpPr>
      <dsp:spPr>
        <a:xfrm rot="5400000">
          <a:off x="2282328" y="3074471"/>
          <a:ext cx="456604" cy="547925"/>
        </a:xfrm>
        <a:prstGeom prst="rightArrow">
          <a:avLst>
            <a:gd name="adj1" fmla="val 60000"/>
            <a:gd name="adj2" fmla="val 50000"/>
          </a:avLst>
        </a:prstGeom>
        <a:solidFill>
          <a:schemeClr val="accent2">
            <a:hueOff val="-10369007"/>
            <a:satOff val="-20408"/>
            <a:lumOff val="1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3120132"/>
        <a:ext cx="328755" cy="319623"/>
      </dsp:txXfrm>
    </dsp:sp>
    <dsp:sp modelId="{632932C3-9D94-4D41-AC4A-B4017B96B2B8}">
      <dsp:nvSpPr>
        <dsp:cNvPr id="0" name=""/>
        <dsp:cNvSpPr/>
      </dsp:nvSpPr>
      <dsp:spPr>
        <a:xfrm>
          <a:off x="146364" y="3652837"/>
          <a:ext cx="4728533" cy="1217612"/>
        </a:xfrm>
        <a:prstGeom prst="roundRect">
          <a:avLst>
            <a:gd name="adj" fmla="val 10000"/>
          </a:avLst>
        </a:prstGeom>
        <a:solidFill>
          <a:schemeClr val="accent2">
            <a:hueOff val="-10369007"/>
            <a:satOff val="-20408"/>
            <a:lumOff val="1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a:latin typeface="Bierstadt"/>
            </a:rPr>
            <a:t>Make your course selections on </a:t>
          </a:r>
          <a:r>
            <a:rPr lang="en-US" sz="1800" kern="1200" err="1">
              <a:latin typeface="Bierstadt"/>
            </a:rPr>
            <a:t>myBlueprint</a:t>
          </a:r>
          <a:r>
            <a:rPr lang="en-US" sz="1800" kern="1200">
              <a:latin typeface="Bierstadt"/>
            </a:rPr>
            <a:t> with your homeroom class when called down. </a:t>
          </a:r>
          <a:endParaRPr lang="en-US" sz="1800" kern="1200"/>
        </a:p>
        <a:p>
          <a:pPr marL="114300" lvl="1" indent="-114300" algn="l" defTabSz="622300" rtl="0">
            <a:lnSpc>
              <a:spcPct val="90000"/>
            </a:lnSpc>
            <a:spcBef>
              <a:spcPct val="0"/>
            </a:spcBef>
            <a:spcAft>
              <a:spcPct val="15000"/>
            </a:spcAft>
            <a:buChar char="•"/>
          </a:pPr>
          <a:r>
            <a:rPr lang="en-US" sz="1400" kern="1200">
              <a:latin typeface="Bierstadt"/>
            </a:rPr>
            <a:t>Course selection is due by Feb. 28th</a:t>
          </a:r>
          <a:endParaRPr lang="en-US" sz="1400" kern="1200"/>
        </a:p>
      </dsp:txBody>
      <dsp:txXfrm>
        <a:off x="182027" y="3688500"/>
        <a:ext cx="4657207" cy="11462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978408"/>
            <a:ext cx="5021183" cy="5074226"/>
          </a:xfrm>
        </p:spPr>
        <p:txBody>
          <a:bodyPr anchor="t">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6662167" y="3602038"/>
            <a:ext cx="5021183" cy="2244580"/>
          </a:xfrm>
        </p:spPr>
        <p:txBody>
          <a:bodyPr anchor="b">
            <a:normAutofit/>
          </a:bodyPr>
          <a:lstStyle>
            <a:lvl1pPr marL="0" indent="0" algn="l">
              <a:lnSpc>
                <a:spcPct val="100000"/>
              </a:lnSpc>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80A32F-E6F3-4C2E-B9E3-E47868E42511}"/>
              </a:ext>
            </a:extLst>
          </p:cNvPr>
          <p:cNvSpPr>
            <a:spLocks noGrp="1"/>
          </p:cNvSpPr>
          <p:nvPr>
            <p:ph type="dt" sz="half" idx="10"/>
          </p:nvPr>
        </p:nvSpPr>
        <p:spPr/>
        <p:txBody>
          <a:bodyPr/>
          <a:lstStyle/>
          <a:p>
            <a:fld id="{3391A759-BFF8-4B5B-9ECE-D93AC303B331}" type="datetime1">
              <a:rPr lang="en-US" smtClean="0"/>
              <a:t>2/7/2025</a:t>
            </a:fld>
            <a:endParaRPr lang="en-US"/>
          </a:p>
        </p:txBody>
      </p:sp>
      <p:sp>
        <p:nvSpPr>
          <p:cNvPr id="5" name="Footer Placeholder 4">
            <a:extLst>
              <a:ext uri="{FF2B5EF4-FFF2-40B4-BE49-F238E27FC236}">
                <a16:creationId xmlns:a16="http://schemas.microsoft.com/office/drawing/2014/main" id="{78806724-A87A-4231-BFD9-277482AF78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8" name="Rectangle 7">
            <a:extLst>
              <a:ext uri="{FF2B5EF4-FFF2-40B4-BE49-F238E27FC236}">
                <a16:creationId xmlns:a16="http://schemas.microsoft.com/office/drawing/2014/main" id="{F3FF94B3-6D3E-44FE-BB02-A9027C0003C7}"/>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7042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p:txBody>
          <a:bodyPr/>
          <a:lstStyle/>
          <a:p>
            <a:fld id="{6DFDF398-5DA3-4937-BE3F-7CA1B9158252}" type="datetime1">
              <a:rPr lang="en-US" smtClean="0"/>
              <a:t>2/7/2025</a:t>
            </a:fld>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8526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p:txBody>
          <a:bodyPr/>
          <a:lstStyle/>
          <a:p>
            <a:fld id="{8F191ED9-F929-4A92-90F9-3C9C84ABBE83}" type="datetime1">
              <a:rPr lang="en-US" smtClean="0"/>
              <a:t>2/7/2025</a:t>
            </a:fld>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818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24D94C-E537-4FF3-AAF8-A85F05C31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4B1D4-6731-4993-8609-16C1D3327986}"/>
              </a:ext>
            </a:extLst>
          </p:cNvPr>
          <p:cNvSpPr>
            <a:spLocks noGrp="1"/>
          </p:cNvSpPr>
          <p:nvPr>
            <p:ph type="dt" sz="half" idx="10"/>
          </p:nvPr>
        </p:nvSpPr>
        <p:spPr/>
        <p:txBody>
          <a:bodyPr/>
          <a:lstStyle/>
          <a:p>
            <a:fld id="{EEBAB316-A2E6-49F2-825C-64AA951E4184}" type="datetime1">
              <a:rPr lang="en-US" smtClean="0"/>
              <a:t>2/7/2025</a:t>
            </a:fld>
            <a:endParaRPr lang="en-US"/>
          </a:p>
        </p:txBody>
      </p:sp>
      <p:sp>
        <p:nvSpPr>
          <p:cNvPr id="5" name="Footer Placeholder 4">
            <a:extLst>
              <a:ext uri="{FF2B5EF4-FFF2-40B4-BE49-F238E27FC236}">
                <a16:creationId xmlns:a16="http://schemas.microsoft.com/office/drawing/2014/main" id="{3DFB7BBD-CEEB-4256-84B2-6D907E1188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34878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p:txBody>
          <a:bodyPr/>
          <a:lstStyle/>
          <a:p>
            <a:fld id="{5AE9748B-ADD6-4C5A-8C2A-A39721276E74}" type="datetime1">
              <a:rPr lang="en-US" smtClean="0"/>
              <a:t>2/7/2025</a:t>
            </a:fld>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60304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p:txBody>
          <a:bodyPr/>
          <a:lstStyle/>
          <a:p>
            <a:fld id="{7241FB0F-3C5C-4949-B933-9C7E511ED094}" type="datetime1">
              <a:rPr lang="en-US" smtClean="0"/>
              <a:t>2/7/2025</a:t>
            </a:fld>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43908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p:spPr>
        <p:txBody>
          <a:bodyPr/>
          <a:lstStyle/>
          <a:p>
            <a:r>
              <a:rPr lang="en-US"/>
              <a:t>Click to edit Master title style</a:t>
            </a:r>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p:spPr>
        <p:txBody>
          <a:bodyPr/>
          <a:lstStyle/>
          <a:p>
            <a:fld id="{C2F01D58-E949-4BCB-829A-BBF80E38D59C}" type="datetime1">
              <a:rPr lang="en-US" smtClean="0"/>
              <a:t>2/7/2025</a:t>
            </a:fld>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7452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p:txBody>
          <a:bodyPr/>
          <a:lstStyle/>
          <a:p>
            <a:fld id="{FF10A846-0DA4-4D92-9BF1-DE8C52C1F4DF}" type="datetime1">
              <a:rPr lang="en-US" smtClean="0"/>
              <a:t>2/7/2025</a:t>
            </a:fld>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0047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p:txBody>
          <a:bodyPr/>
          <a:lstStyle/>
          <a:p>
            <a:fld id="{E9412331-4A9C-472F-A7FA-968157338839}" type="datetime1">
              <a:rPr lang="en-US" smtClean="0"/>
              <a:t>2/7/2025</a:t>
            </a:fld>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97860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p:txBody>
          <a:bodyPr/>
          <a:lstStyle/>
          <a:p>
            <a:fld id="{A2197F3D-ED52-43FD-A26D-318B71534485}" type="datetime1">
              <a:rPr lang="en-US" smtClean="0"/>
              <a:t>2/7/2025</a:t>
            </a:fld>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84495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662168" y="987425"/>
            <a:ext cx="5027005"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p:txBody>
          <a:bodyPr/>
          <a:lstStyle/>
          <a:p>
            <a:fld id="{3D291FA4-6264-4BB8-B3B5-77711EED2D82}" type="datetime1">
              <a:rPr lang="en-US" smtClean="0"/>
              <a:t>2/7/2025</a:t>
            </a:fld>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73062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61AD20-E240-4E6F-AF91-689F7AEEE33A}"/>
              </a:ext>
            </a:extLst>
          </p:cNvPr>
          <p:cNvSpPr>
            <a:spLocks noGrp="1"/>
          </p:cNvSpPr>
          <p:nvPr>
            <p:ph type="title"/>
          </p:nvPr>
        </p:nvSpPr>
        <p:spPr>
          <a:xfrm>
            <a:off x="517870" y="978408"/>
            <a:ext cx="5021182" cy="4870457"/>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42E78801-35D1-4C19-BC2B-EAC7EE917E73}"/>
              </a:ext>
            </a:extLst>
          </p:cNvPr>
          <p:cNvSpPr>
            <a:spLocks noGrp="1"/>
          </p:cNvSpPr>
          <p:nvPr>
            <p:ph type="body" idx="1"/>
          </p:nvPr>
        </p:nvSpPr>
        <p:spPr>
          <a:xfrm>
            <a:off x="6662168" y="969264"/>
            <a:ext cx="5021182" cy="48704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282A45-C5B9-4575-8E28-A35767B4D71C}"/>
              </a:ext>
            </a:extLst>
          </p:cNvPr>
          <p:cNvSpPr>
            <a:spLocks noGrp="1"/>
          </p:cNvSpPr>
          <p:nvPr>
            <p:ph type="dt" sz="half" idx="2"/>
          </p:nvPr>
        </p:nvSpPr>
        <p:spPr>
          <a:xfrm>
            <a:off x="517870" y="6420414"/>
            <a:ext cx="2743200" cy="365125"/>
          </a:xfrm>
          <a:prstGeom prst="rect">
            <a:avLst/>
          </a:prstGeom>
        </p:spPr>
        <p:txBody>
          <a:bodyPr vert="horz" lIns="91440" tIns="45720" rIns="91440" bIns="45720" rtlCol="0" anchor="ctr"/>
          <a:lstStyle>
            <a:lvl1pPr algn="l">
              <a:defRPr sz="900">
                <a:solidFill>
                  <a:schemeClr val="tx1"/>
                </a:solidFill>
              </a:defRPr>
            </a:lvl1pPr>
          </a:lstStyle>
          <a:p>
            <a:fld id="{E7F6A1D9-D323-4F4E-8655-25E2D32CE742}" type="datetime1">
              <a:rPr lang="en-US" smtClean="0"/>
              <a:t>2/7/2025</a:t>
            </a:fld>
            <a:endParaRPr lang="en-US"/>
          </a:p>
        </p:txBody>
      </p:sp>
      <p:sp>
        <p:nvSpPr>
          <p:cNvPr id="5" name="Footer Placeholder 4">
            <a:extLst>
              <a:ext uri="{FF2B5EF4-FFF2-40B4-BE49-F238E27FC236}">
                <a16:creationId xmlns:a16="http://schemas.microsoft.com/office/drawing/2014/main" id="{2E9D0933-AA03-4018-8E37-004CFB9F61D6}"/>
              </a:ext>
            </a:extLst>
          </p:cNvPr>
          <p:cNvSpPr>
            <a:spLocks noGrp="1"/>
          </p:cNvSpPr>
          <p:nvPr>
            <p:ph type="ftr" sz="quarter" idx="3"/>
          </p:nvPr>
        </p:nvSpPr>
        <p:spPr>
          <a:xfrm>
            <a:off x="517870" y="97713"/>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454317" y="6420414"/>
            <a:ext cx="637909" cy="365125"/>
          </a:xfrm>
          <a:prstGeom prst="rect">
            <a:avLst/>
          </a:prstGeom>
        </p:spPr>
        <p:txBody>
          <a:bodyPr vert="horz" lIns="91440" tIns="45720" rIns="91440" bIns="45720" rtlCol="0" anchor="ctr"/>
          <a:lstStyle>
            <a:lvl1pPr algn="r">
              <a:defRPr sz="900">
                <a:solidFill>
                  <a:schemeClr val="tx1"/>
                </a:solidFill>
              </a:defRPr>
            </a:lvl1pPr>
          </a:lstStyle>
          <a:p>
            <a:fld id="{DFDF98CC-160E-494C-8C3C-8CDC5FA257DE}" type="slidenum">
              <a:rPr lang="en-US" smtClean="0"/>
              <a:pPr/>
              <a:t>‹#›</a:t>
            </a:fld>
            <a:endParaRPr lang="en-US"/>
          </a:p>
        </p:txBody>
      </p:sp>
      <p:sp>
        <p:nvSpPr>
          <p:cNvPr id="14" name="Rectangle 13">
            <a:extLst>
              <a:ext uri="{FF2B5EF4-FFF2-40B4-BE49-F238E27FC236}">
                <a16:creationId xmlns:a16="http://schemas.microsoft.com/office/drawing/2014/main" id="{ADE57300-C7FF-4578-99A0-42B0295B123C}"/>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B8F8250-7A81-4A19-87AD-FFB2CE4E39A5}"/>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99F38FC-2DEA-2647-C409-EF75720C1017}"/>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835922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04" r:id="rId6"/>
    <p:sldLayoutId id="2147483800" r:id="rId7"/>
    <p:sldLayoutId id="2147483801" r:id="rId8"/>
    <p:sldLayoutId id="2147483802" r:id="rId9"/>
    <p:sldLayoutId id="2147483803" r:id="rId10"/>
    <p:sldLayoutId id="2147483805" r:id="rId11"/>
  </p:sldLayoutIdLst>
  <p:hf sldNum="0" hdr="0" ft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limestone.on.ca/volunteer__community_service__hou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tlawrencecollege.ca/learn/dual-credit-program-for-high-school-student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9FFCE1-E057-415B-A971-88EC7E22A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1209" y="971397"/>
            <a:ext cx="3462236" cy="2947460"/>
          </a:xfrm>
        </p:spPr>
        <p:txBody>
          <a:bodyPr anchor="t">
            <a:normAutofit/>
          </a:bodyPr>
          <a:lstStyle/>
          <a:p>
            <a:pPr>
              <a:lnSpc>
                <a:spcPct val="90000"/>
              </a:lnSpc>
            </a:pPr>
            <a:r>
              <a:rPr lang="en-US" sz="4100">
                <a:latin typeface="Calisto MT"/>
                <a:ea typeface="Calibri Light"/>
                <a:cs typeface="Calibri Light"/>
              </a:rPr>
              <a:t>Ernestown Intermediate and Secondary School</a:t>
            </a:r>
            <a:endParaRPr lang="en-US" sz="4100">
              <a:latin typeface="Calisto MT"/>
            </a:endParaRPr>
          </a:p>
        </p:txBody>
      </p:sp>
      <p:sp>
        <p:nvSpPr>
          <p:cNvPr id="3" name="Subtitle 2"/>
          <p:cNvSpPr>
            <a:spLocks noGrp="1"/>
          </p:cNvSpPr>
          <p:nvPr>
            <p:ph type="subTitle" idx="1"/>
          </p:nvPr>
        </p:nvSpPr>
        <p:spPr>
          <a:xfrm>
            <a:off x="517867" y="4482450"/>
            <a:ext cx="3462236" cy="1724029"/>
          </a:xfrm>
        </p:spPr>
        <p:txBody>
          <a:bodyPr vert="horz" lIns="91440" tIns="45720" rIns="91440" bIns="45720" rtlCol="0" anchor="t">
            <a:normAutofit/>
          </a:bodyPr>
          <a:lstStyle/>
          <a:p>
            <a:r>
              <a:rPr lang="en-US">
                <a:ea typeface="Calibri Light"/>
                <a:cs typeface="Calibri Light"/>
              </a:rPr>
              <a:t>Grade 11 Course Selection Information </a:t>
            </a:r>
            <a:endParaRPr lang="en-US"/>
          </a:p>
        </p:txBody>
      </p:sp>
      <p:sp>
        <p:nvSpPr>
          <p:cNvPr id="11" name="Rectangle 10">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3465576"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een and white bird head with a black letter e&#10;&#10;AI-generated content may be incorrect.">
            <a:extLst>
              <a:ext uri="{FF2B5EF4-FFF2-40B4-BE49-F238E27FC236}">
                <a16:creationId xmlns:a16="http://schemas.microsoft.com/office/drawing/2014/main" id="{D479DE73-6D23-39ED-7BC3-85B80E76DBEB}"/>
              </a:ext>
            </a:extLst>
          </p:cNvPr>
          <p:cNvPicPr>
            <a:picLocks noChangeAspect="1"/>
          </p:cNvPicPr>
          <p:nvPr/>
        </p:nvPicPr>
        <p:blipFill>
          <a:blip r:embed="rId2"/>
          <a:stretch>
            <a:fillRect/>
          </a:stretch>
        </p:blipFill>
        <p:spPr>
          <a:xfrm>
            <a:off x="4490893" y="508090"/>
            <a:ext cx="7055215" cy="5626534"/>
          </a:xfrm>
          <a:prstGeom prst="rect">
            <a:avLst/>
          </a:prstGeom>
        </p:spPr>
      </p:pic>
      <p:sp>
        <p:nvSpPr>
          <p:cNvPr id="13" name="Rectangle 12">
            <a:extLst>
              <a:ext uri="{FF2B5EF4-FFF2-40B4-BE49-F238E27FC236}">
                <a16:creationId xmlns:a16="http://schemas.microsoft.com/office/drawing/2014/main" id="{D58401B5-5F1B-4D21-9AC3-AAEC8D3665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1704" y="6300216"/>
            <a:ext cx="729360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444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35" name="Rectangle 1534">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1526" name="Picture 1525" descr="A green and white eagle head&#10;&#10;AI-generated content may be incorrect.">
            <a:extLst>
              <a:ext uri="{FF2B5EF4-FFF2-40B4-BE49-F238E27FC236}">
                <a16:creationId xmlns:a16="http://schemas.microsoft.com/office/drawing/2014/main" id="{A8210E39-6110-1A64-45F8-D525BC8A5D45}"/>
              </a:ext>
            </a:extLst>
          </p:cNvPr>
          <p:cNvPicPr>
            <a:picLocks noChangeAspect="1"/>
          </p:cNvPicPr>
          <p:nvPr/>
        </p:nvPicPr>
        <p:blipFill>
          <a:blip r:embed="rId2"/>
          <a:srcRect l="1945" r="4614" b="-2"/>
          <a:stretch/>
        </p:blipFill>
        <p:spPr>
          <a:xfrm>
            <a:off x="276259" y="508090"/>
            <a:ext cx="5250514" cy="5846990"/>
          </a:xfrm>
          <a:prstGeom prst="rect">
            <a:avLst/>
          </a:prstGeom>
        </p:spPr>
      </p:pic>
      <p:sp>
        <p:nvSpPr>
          <p:cNvPr id="2" name="Title 1">
            <a:extLst>
              <a:ext uri="{FF2B5EF4-FFF2-40B4-BE49-F238E27FC236}">
                <a16:creationId xmlns:a16="http://schemas.microsoft.com/office/drawing/2014/main" id="{545B20A4-7CC9-91E0-C684-43236FF813A6}"/>
              </a:ext>
            </a:extLst>
          </p:cNvPr>
          <p:cNvSpPr>
            <a:spLocks noGrp="1"/>
          </p:cNvSpPr>
          <p:nvPr>
            <p:ph type="title"/>
          </p:nvPr>
        </p:nvSpPr>
        <p:spPr>
          <a:xfrm>
            <a:off x="5923596" y="976160"/>
            <a:ext cx="5900850" cy="747504"/>
          </a:xfrm>
        </p:spPr>
        <p:txBody>
          <a:bodyPr>
            <a:normAutofit/>
          </a:bodyPr>
          <a:lstStyle/>
          <a:p>
            <a:r>
              <a:rPr lang="en-US" sz="3600"/>
              <a:t>Elective Grade 11 Options</a:t>
            </a:r>
          </a:p>
        </p:txBody>
      </p:sp>
      <p:sp>
        <p:nvSpPr>
          <p:cNvPr id="1536" name="Freeform: Shape 1535">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17D8C86B-C040-FC8D-0F4B-C69277ADCDBF}"/>
              </a:ext>
            </a:extLst>
          </p:cNvPr>
          <p:cNvGraphicFramePr>
            <a:graphicFrameLocks noGrp="1"/>
          </p:cNvGraphicFramePr>
          <p:nvPr>
            <p:ph idx="1"/>
            <p:extLst>
              <p:ext uri="{D42A27DB-BD31-4B8C-83A1-F6EECF244321}">
                <p14:modId xmlns:p14="http://schemas.microsoft.com/office/powerpoint/2010/main" val="4235568614"/>
              </p:ext>
            </p:extLst>
          </p:nvPr>
        </p:nvGraphicFramePr>
        <p:xfrm>
          <a:off x="6434695" y="1807316"/>
          <a:ext cx="5248729" cy="4538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441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46CDF-8A00-FE1F-785A-AF27E9669CCA}"/>
              </a:ext>
            </a:extLst>
          </p:cNvPr>
          <p:cNvSpPr>
            <a:spLocks noGrp="1"/>
          </p:cNvSpPr>
          <p:nvPr>
            <p:ph type="title"/>
          </p:nvPr>
        </p:nvSpPr>
        <p:spPr/>
        <p:txBody>
          <a:bodyPr>
            <a:normAutofit fontScale="90000"/>
          </a:bodyPr>
          <a:lstStyle/>
          <a:p>
            <a:r>
              <a:rPr lang="en-US"/>
              <a:t>SHSM </a:t>
            </a:r>
            <a:br>
              <a:rPr lang="en-US"/>
            </a:br>
            <a:r>
              <a:rPr lang="en-US" sz="2000"/>
              <a:t>Specialist High Skills Major</a:t>
            </a:r>
            <a:br>
              <a:rPr lang="en-US" sz="2000"/>
            </a:br>
            <a:br>
              <a:rPr lang="en-US" sz="2000"/>
            </a:br>
            <a:r>
              <a:rPr lang="en-US" sz="2000"/>
              <a:t>EISS SHSM Focus Programs</a:t>
            </a:r>
            <a:br>
              <a:rPr lang="en-US" sz="2000"/>
            </a:br>
            <a:br>
              <a:rPr lang="en-US" sz="2000"/>
            </a:br>
            <a:r>
              <a:rPr lang="en-US" sz="2000">
                <a:solidFill>
                  <a:srgbClr val="00B050"/>
                </a:solidFill>
              </a:rPr>
              <a:t>BCIP (Building Construction Internship Program)</a:t>
            </a:r>
            <a:br>
              <a:rPr lang="en-US" sz="2000"/>
            </a:br>
            <a:br>
              <a:rPr lang="en-US" sz="2000"/>
            </a:br>
            <a:r>
              <a:rPr lang="en-US" sz="2000">
                <a:solidFill>
                  <a:srgbClr val="00B050"/>
                </a:solidFill>
              </a:rPr>
              <a:t>ICT (Information Communication Technology)</a:t>
            </a:r>
            <a:br>
              <a:rPr lang="en-US" sz="2000">
                <a:solidFill>
                  <a:srgbClr val="00B050"/>
                </a:solidFill>
              </a:rPr>
            </a:br>
            <a:br>
              <a:rPr lang="en-US" sz="2000"/>
            </a:br>
            <a:r>
              <a:rPr lang="en-US" sz="3200"/>
              <a:t>CO-OP </a:t>
            </a:r>
            <a:r>
              <a:rPr lang="en-US" sz="1800"/>
              <a:t>Students in Gr. 11 &amp;12 often choose to complete a co-op credit to gain experience outside of the classroom.</a:t>
            </a:r>
            <a:br>
              <a:rPr lang="en-US" sz="1800"/>
            </a:br>
            <a:br>
              <a:rPr lang="en-US" sz="1800"/>
            </a:br>
            <a:r>
              <a:rPr lang="en-US" sz="1800"/>
              <a:t>Co-Op can be in school or in the community. </a:t>
            </a:r>
            <a:br>
              <a:rPr lang="en-US" sz="1800"/>
            </a:br>
            <a:br>
              <a:rPr lang="en-US" sz="1800"/>
            </a:br>
            <a:r>
              <a:rPr lang="en-US" sz="1800"/>
              <a:t>Co-Op can also be for one period, a half day or a full day.</a:t>
            </a:r>
            <a:br>
              <a:rPr lang="en-US" sz="1800"/>
            </a:br>
            <a:endParaRPr lang="en-US" sz="1800"/>
          </a:p>
        </p:txBody>
      </p:sp>
      <p:graphicFrame>
        <p:nvGraphicFramePr>
          <p:cNvPr id="4" name="Content Placeholder 3">
            <a:extLst>
              <a:ext uri="{FF2B5EF4-FFF2-40B4-BE49-F238E27FC236}">
                <a16:creationId xmlns:a16="http://schemas.microsoft.com/office/drawing/2014/main" id="{5735E783-B77D-55F9-4778-D4770F89692D}"/>
              </a:ext>
            </a:extLst>
          </p:cNvPr>
          <p:cNvGraphicFramePr>
            <a:graphicFrameLocks noGrp="1"/>
          </p:cNvGraphicFramePr>
          <p:nvPr>
            <p:ph idx="1"/>
            <p:extLst>
              <p:ext uri="{D42A27DB-BD31-4B8C-83A1-F6EECF244321}">
                <p14:modId xmlns:p14="http://schemas.microsoft.com/office/powerpoint/2010/main" val="2615063578"/>
              </p:ext>
            </p:extLst>
          </p:nvPr>
        </p:nvGraphicFramePr>
        <p:xfrm>
          <a:off x="6662738" y="969963"/>
          <a:ext cx="5021262" cy="487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5376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2B008-F20E-5016-AEA0-DFC2DB315850}"/>
              </a:ext>
            </a:extLst>
          </p:cNvPr>
          <p:cNvSpPr>
            <a:spLocks noGrp="1"/>
          </p:cNvSpPr>
          <p:nvPr>
            <p:ph type="title"/>
          </p:nvPr>
        </p:nvSpPr>
        <p:spPr/>
        <p:txBody>
          <a:bodyPr/>
          <a:lstStyle/>
          <a:p>
            <a:r>
              <a:rPr lang="en-US"/>
              <a:t>Next Steps</a:t>
            </a:r>
          </a:p>
        </p:txBody>
      </p:sp>
      <p:graphicFrame>
        <p:nvGraphicFramePr>
          <p:cNvPr id="4" name="Content Placeholder 3">
            <a:extLst>
              <a:ext uri="{FF2B5EF4-FFF2-40B4-BE49-F238E27FC236}">
                <a16:creationId xmlns:a16="http://schemas.microsoft.com/office/drawing/2014/main" id="{F461F33D-83D4-BB8F-83F1-74200C6A2B6E}"/>
              </a:ext>
            </a:extLst>
          </p:cNvPr>
          <p:cNvGraphicFramePr>
            <a:graphicFrameLocks noGrp="1"/>
          </p:cNvGraphicFramePr>
          <p:nvPr>
            <p:ph idx="1"/>
            <p:extLst>
              <p:ext uri="{D42A27DB-BD31-4B8C-83A1-F6EECF244321}">
                <p14:modId xmlns:p14="http://schemas.microsoft.com/office/powerpoint/2010/main" val="73049839"/>
              </p:ext>
            </p:extLst>
          </p:nvPr>
        </p:nvGraphicFramePr>
        <p:xfrm>
          <a:off x="6662738" y="969963"/>
          <a:ext cx="5021262" cy="487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20" name="TextBox 1319">
            <a:extLst>
              <a:ext uri="{FF2B5EF4-FFF2-40B4-BE49-F238E27FC236}">
                <a16:creationId xmlns:a16="http://schemas.microsoft.com/office/drawing/2014/main" id="{B9A09826-3439-902F-5F8F-A944250E0D33}"/>
              </a:ext>
            </a:extLst>
          </p:cNvPr>
          <p:cNvSpPr txBox="1"/>
          <p:nvPr/>
        </p:nvSpPr>
        <p:spPr>
          <a:xfrm>
            <a:off x="707985" y="2441328"/>
            <a:ext cx="4687351"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Ms. Stinson and Mrs. Matheson are available for help in Student Services. Please make an appointment if you'd like to discuss course selection before it is your turn to enter your course requests. </a:t>
            </a:r>
          </a:p>
          <a:p>
            <a:endParaRPr lang="en-US"/>
          </a:p>
          <a:p>
            <a:r>
              <a:rPr lang="en-US"/>
              <a:t>Please keep in mind that the courses we offer during course selection MAY NOT end up running. </a:t>
            </a:r>
          </a:p>
          <a:p>
            <a:endParaRPr lang="en-US"/>
          </a:p>
          <a:p>
            <a:r>
              <a:rPr lang="en-US"/>
              <a:t>The courses that we run will depend on how many students choose them and how many sections are available to our school.</a:t>
            </a:r>
          </a:p>
        </p:txBody>
      </p:sp>
    </p:spTree>
    <p:extLst>
      <p:ext uri="{BB962C8B-B14F-4D97-AF65-F5344CB8AC3E}">
        <p14:creationId xmlns:p14="http://schemas.microsoft.com/office/powerpoint/2010/main" val="4214556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7941D0-BC57-086C-6E41-3E841BC8D085}"/>
              </a:ext>
            </a:extLst>
          </p:cNvPr>
          <p:cNvSpPr>
            <a:spLocks noGrp="1"/>
          </p:cNvSpPr>
          <p:nvPr>
            <p:ph type="title"/>
          </p:nvPr>
        </p:nvSpPr>
        <p:spPr>
          <a:xfrm>
            <a:off x="521208" y="830484"/>
            <a:ext cx="11149875" cy="1113897"/>
          </a:xfrm>
        </p:spPr>
        <p:txBody>
          <a:bodyPr vert="horz" lIns="91440" tIns="45720" rIns="91440" bIns="45720" rtlCol="0" anchor="t">
            <a:noAutofit/>
          </a:bodyPr>
          <a:lstStyle/>
          <a:p>
            <a:pPr>
              <a:lnSpc>
                <a:spcPct val="90000"/>
              </a:lnSpc>
            </a:pPr>
            <a:r>
              <a:rPr lang="en-US" sz="2400"/>
              <a:t>Credit Count Overview</a:t>
            </a:r>
            <a:br>
              <a:rPr lang="en-US" sz="2400"/>
            </a:br>
            <a:br>
              <a:rPr lang="en-US" sz="2400"/>
            </a:br>
            <a:r>
              <a:rPr lang="en-US" sz="1800"/>
              <a:t>If you successfully earn all 8 of your grade 10 courses this </a:t>
            </a:r>
            <a:br>
              <a:rPr lang="en-US" sz="1800"/>
            </a:br>
            <a:r>
              <a:rPr lang="en-US" sz="1800"/>
              <a:t>this means you will enter grade 11 with 16 credits completed. </a:t>
            </a:r>
            <a:br>
              <a:rPr lang="en-US" sz="1800"/>
            </a:br>
            <a:br>
              <a:rPr lang="en-US" sz="1800"/>
            </a:br>
            <a:r>
              <a:rPr lang="en-US" sz="1800"/>
              <a:t>If you have been unsuccessful in any of your grade 10 courses, then you need to keep this in mind during course selection or meet with a guidance counselor before next year to create a plan to stay on track to graduate. </a:t>
            </a:r>
          </a:p>
        </p:txBody>
      </p:sp>
      <p:sp>
        <p:nvSpPr>
          <p:cNvPr id="40" name="Content Placeholder 2">
            <a:extLst>
              <a:ext uri="{FF2B5EF4-FFF2-40B4-BE49-F238E27FC236}">
                <a16:creationId xmlns:a16="http://schemas.microsoft.com/office/drawing/2014/main" id="{BD8B38E7-D4A0-2E85-619B-F069F2A146BC}"/>
              </a:ext>
            </a:extLst>
          </p:cNvPr>
          <p:cNvSpPr>
            <a:spLocks noGrp="1"/>
          </p:cNvSpPr>
          <p:nvPr>
            <p:ph idx="1"/>
          </p:nvPr>
        </p:nvSpPr>
        <p:spPr>
          <a:xfrm>
            <a:off x="6096999" y="3195859"/>
            <a:ext cx="5551672" cy="3949938"/>
          </a:xfrm>
        </p:spPr>
        <p:txBody>
          <a:bodyPr vert="horz" lIns="91440" tIns="45720" rIns="91440" bIns="45720" rtlCol="0" anchor="t">
            <a:normAutofit/>
          </a:bodyPr>
          <a:lstStyle/>
          <a:p>
            <a:r>
              <a:rPr lang="en-US" sz="1800"/>
              <a:t>Have you started your</a:t>
            </a:r>
            <a:r>
              <a:rPr lang="en-US" sz="1800">
                <a:solidFill>
                  <a:srgbClr val="00B050"/>
                </a:solidFill>
              </a:rPr>
              <a:t> 40 hours</a:t>
            </a:r>
            <a:r>
              <a:rPr lang="en-US" sz="1800"/>
              <a:t> of community service? </a:t>
            </a:r>
          </a:p>
          <a:p>
            <a:endParaRPr lang="en-US" sz="1800"/>
          </a:p>
          <a:p>
            <a:r>
              <a:rPr lang="en-US" sz="1800"/>
              <a:t>If not, it's a good idea to get started. Log sheets are kept in student services. Check the bulletin board outside of student services for ideas and opportunities to volunteer. </a:t>
            </a:r>
          </a:p>
          <a:p>
            <a:endParaRPr lang="en-US" sz="1800"/>
          </a:p>
          <a:p>
            <a:r>
              <a:rPr lang="en-US" sz="1800"/>
              <a:t>Visit the </a:t>
            </a:r>
            <a:r>
              <a:rPr lang="en-US" sz="1800">
                <a:hlinkClick r:id="rId2"/>
              </a:rPr>
              <a:t>LDSB Website</a:t>
            </a:r>
            <a:r>
              <a:rPr lang="en-US" sz="1800"/>
              <a:t> for more information or ideas about what type of volunteer work will count.</a:t>
            </a:r>
          </a:p>
          <a:p>
            <a:endParaRPr lang="en-US" sz="1800"/>
          </a:p>
        </p:txBody>
      </p:sp>
      <p:sp>
        <p:nvSpPr>
          <p:cNvPr id="41" name="Freeform: Shape 40">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7" name="Picture 26" descr="A green and white bird head with a black letter e&#10;&#10;AI-generated content may be incorrect.">
            <a:extLst>
              <a:ext uri="{FF2B5EF4-FFF2-40B4-BE49-F238E27FC236}">
                <a16:creationId xmlns:a16="http://schemas.microsoft.com/office/drawing/2014/main" id="{25F6190C-31F5-5785-564F-2EACA463D8C4}"/>
              </a:ext>
            </a:extLst>
          </p:cNvPr>
          <p:cNvPicPr>
            <a:picLocks noChangeAspect="1"/>
          </p:cNvPicPr>
          <p:nvPr/>
        </p:nvPicPr>
        <p:blipFill>
          <a:blip r:embed="rId3"/>
          <a:stretch>
            <a:fillRect/>
          </a:stretch>
        </p:blipFill>
        <p:spPr>
          <a:xfrm>
            <a:off x="783906" y="3050184"/>
            <a:ext cx="4165720" cy="3310845"/>
          </a:xfrm>
          <a:prstGeom prst="rect">
            <a:avLst/>
          </a:prstGeom>
        </p:spPr>
      </p:pic>
    </p:spTree>
    <p:extLst>
      <p:ext uri="{BB962C8B-B14F-4D97-AF65-F5344CB8AC3E}">
        <p14:creationId xmlns:p14="http://schemas.microsoft.com/office/powerpoint/2010/main" val="1200969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9E10BDB4-64F2-477D-A03B-9F8352D5E0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BE47CC34-2019-2AE4-34BF-AF850B7C559A}"/>
              </a:ext>
            </a:extLst>
          </p:cNvPr>
          <p:cNvSpPr>
            <a:spLocks noGrp="1"/>
          </p:cNvSpPr>
          <p:nvPr>
            <p:ph type="title"/>
          </p:nvPr>
        </p:nvSpPr>
        <p:spPr>
          <a:xfrm>
            <a:off x="517867" y="976160"/>
            <a:ext cx="4672584" cy="1784457"/>
          </a:xfrm>
        </p:spPr>
        <p:txBody>
          <a:bodyPr>
            <a:normAutofit/>
          </a:bodyPr>
          <a:lstStyle/>
          <a:p>
            <a:r>
              <a:rPr lang="en-US" sz="4400"/>
              <a:t>OSSLT Literacy Requirement</a:t>
            </a:r>
          </a:p>
        </p:txBody>
      </p:sp>
      <p:sp>
        <p:nvSpPr>
          <p:cNvPr id="46" name="Rectangle 45">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467258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26" name="Picture 25" descr="A green and white eagle head&#10;&#10;AI-generated content may be incorrect.">
            <a:extLst>
              <a:ext uri="{FF2B5EF4-FFF2-40B4-BE49-F238E27FC236}">
                <a16:creationId xmlns:a16="http://schemas.microsoft.com/office/drawing/2014/main" id="{B02CB887-A29F-C590-D806-74E35F596317}"/>
              </a:ext>
            </a:extLst>
          </p:cNvPr>
          <p:cNvPicPr>
            <a:picLocks noChangeAspect="1"/>
          </p:cNvPicPr>
          <p:nvPr/>
        </p:nvPicPr>
        <p:blipFill>
          <a:blip r:embed="rId2"/>
          <a:stretch>
            <a:fillRect/>
          </a:stretch>
        </p:blipFill>
        <p:spPr>
          <a:xfrm>
            <a:off x="517867" y="3152503"/>
            <a:ext cx="3335249" cy="3193501"/>
          </a:xfrm>
          <a:prstGeom prst="rect">
            <a:avLst/>
          </a:prstGeom>
        </p:spPr>
      </p:pic>
      <p:graphicFrame>
        <p:nvGraphicFramePr>
          <p:cNvPr id="15" name="Content Placeholder 2">
            <a:extLst>
              <a:ext uri="{FF2B5EF4-FFF2-40B4-BE49-F238E27FC236}">
                <a16:creationId xmlns:a16="http://schemas.microsoft.com/office/drawing/2014/main" id="{6416BB1B-C833-ADE6-5A3A-D128BFC108BD}"/>
              </a:ext>
            </a:extLst>
          </p:cNvPr>
          <p:cNvGraphicFramePr>
            <a:graphicFrameLocks noGrp="1"/>
          </p:cNvGraphicFramePr>
          <p:nvPr>
            <p:ph idx="1"/>
            <p:extLst>
              <p:ext uri="{D42A27DB-BD31-4B8C-83A1-F6EECF244321}">
                <p14:modId xmlns:p14="http://schemas.microsoft.com/office/powerpoint/2010/main" val="399092195"/>
              </p:ext>
            </p:extLst>
          </p:nvPr>
        </p:nvGraphicFramePr>
        <p:xfrm>
          <a:off x="5842000" y="1033272"/>
          <a:ext cx="5832133" cy="5312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539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D949E-564D-4503-A64E-D22FA3232C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F1B77B-6053-8D02-69C9-CB910651480A}"/>
              </a:ext>
            </a:extLst>
          </p:cNvPr>
          <p:cNvSpPr>
            <a:spLocks noGrp="1"/>
          </p:cNvSpPr>
          <p:nvPr>
            <p:ph type="title"/>
          </p:nvPr>
        </p:nvSpPr>
        <p:spPr>
          <a:xfrm>
            <a:off x="521207" y="978408"/>
            <a:ext cx="3154680" cy="4069080"/>
          </a:xfrm>
        </p:spPr>
        <p:txBody>
          <a:bodyPr anchor="t">
            <a:normAutofit/>
          </a:bodyPr>
          <a:lstStyle/>
          <a:p>
            <a:r>
              <a:rPr lang="en-US" sz="4000"/>
              <a:t>Online Learning Credits</a:t>
            </a:r>
          </a:p>
        </p:txBody>
      </p:sp>
      <p:sp>
        <p:nvSpPr>
          <p:cNvPr id="11" name="Rectangle 10">
            <a:extLst>
              <a:ext uri="{FF2B5EF4-FFF2-40B4-BE49-F238E27FC236}">
                <a16:creationId xmlns:a16="http://schemas.microsoft.com/office/drawing/2014/main" id="{2C8EEB27-9249-8B3A-C8C2-18F9DC48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482CAC-96FF-EBE5-E97D-0BE2B8A51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11155680"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D863CA9-15DA-3230-697F-FD1880396C8E}"/>
              </a:ext>
            </a:extLst>
          </p:cNvPr>
          <p:cNvGraphicFramePr>
            <a:graphicFrameLocks noGrp="1"/>
          </p:cNvGraphicFramePr>
          <p:nvPr>
            <p:ph idx="1"/>
            <p:extLst>
              <p:ext uri="{D42A27DB-BD31-4B8C-83A1-F6EECF244321}">
                <p14:modId xmlns:p14="http://schemas.microsoft.com/office/powerpoint/2010/main" val="660200750"/>
              </p:ext>
            </p:extLst>
          </p:nvPr>
        </p:nvGraphicFramePr>
        <p:xfrm>
          <a:off x="4384964" y="978406"/>
          <a:ext cx="7301068" cy="5010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4" name="Picture 43" descr="A green and white eagle head&#10;&#10;AI-generated content may be incorrect.">
            <a:extLst>
              <a:ext uri="{FF2B5EF4-FFF2-40B4-BE49-F238E27FC236}">
                <a16:creationId xmlns:a16="http://schemas.microsoft.com/office/drawing/2014/main" id="{43F80A31-C9D2-8EED-0FD0-E08E188482F8}"/>
              </a:ext>
            </a:extLst>
          </p:cNvPr>
          <p:cNvPicPr>
            <a:picLocks noChangeAspect="1"/>
          </p:cNvPicPr>
          <p:nvPr/>
        </p:nvPicPr>
        <p:blipFill>
          <a:blip r:embed="rId7"/>
          <a:stretch>
            <a:fillRect/>
          </a:stretch>
        </p:blipFill>
        <p:spPr>
          <a:xfrm>
            <a:off x="780620" y="3167743"/>
            <a:ext cx="2640646" cy="2525486"/>
          </a:xfrm>
          <a:prstGeom prst="rect">
            <a:avLst/>
          </a:prstGeom>
        </p:spPr>
      </p:pic>
    </p:spTree>
    <p:extLst>
      <p:ext uri="{BB962C8B-B14F-4D97-AF65-F5344CB8AC3E}">
        <p14:creationId xmlns:p14="http://schemas.microsoft.com/office/powerpoint/2010/main" val="394506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E42DCE-4A4F-44C4-84E5-261B3BEE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F0E22F-F955-17EC-315D-749BA8EFE49B}"/>
              </a:ext>
            </a:extLst>
          </p:cNvPr>
          <p:cNvSpPr>
            <a:spLocks noGrp="1"/>
          </p:cNvSpPr>
          <p:nvPr>
            <p:ph type="title"/>
          </p:nvPr>
        </p:nvSpPr>
        <p:spPr>
          <a:xfrm>
            <a:off x="517870" y="976160"/>
            <a:ext cx="6281928" cy="1463040"/>
          </a:xfrm>
        </p:spPr>
        <p:txBody>
          <a:bodyPr vert="horz" lIns="91440" tIns="45720" rIns="91440" bIns="45720" rtlCol="0" anchor="t">
            <a:normAutofit/>
          </a:bodyPr>
          <a:lstStyle/>
          <a:p>
            <a:r>
              <a:rPr lang="en-US" sz="4400"/>
              <a:t>Pathway Planning for your Future</a:t>
            </a:r>
          </a:p>
        </p:txBody>
      </p:sp>
      <p:sp>
        <p:nvSpPr>
          <p:cNvPr id="5" name="TextBox 4">
            <a:extLst>
              <a:ext uri="{FF2B5EF4-FFF2-40B4-BE49-F238E27FC236}">
                <a16:creationId xmlns:a16="http://schemas.microsoft.com/office/drawing/2014/main" id="{C746A703-9003-1BFF-BE78-2D0B4D6339F3}"/>
              </a:ext>
            </a:extLst>
          </p:cNvPr>
          <p:cNvSpPr txBox="1"/>
          <p:nvPr/>
        </p:nvSpPr>
        <p:spPr>
          <a:xfrm>
            <a:off x="517869" y="2242432"/>
            <a:ext cx="6920663" cy="3767328"/>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defTabSz="914400">
              <a:spcAft>
                <a:spcPts val="600"/>
              </a:spcAft>
              <a:buFont typeface="Arial" panose="020B0604020202020204" pitchFamily="34" charset="0"/>
            </a:pPr>
            <a:r>
              <a:rPr lang="en-US" sz="1900"/>
              <a:t>Students in grade 10 were in locally developed, applied or academic classes, but in grade 11 they must choose different pathways.</a:t>
            </a:r>
          </a:p>
          <a:p>
            <a:pPr defTabSz="914400">
              <a:spcAft>
                <a:spcPts val="600"/>
              </a:spcAft>
              <a:buFont typeface="Arial" panose="020B0604020202020204" pitchFamily="34" charset="0"/>
            </a:pPr>
            <a:endParaRPr lang="en-US" sz="1050"/>
          </a:p>
          <a:p>
            <a:pPr defTabSz="914400">
              <a:spcAft>
                <a:spcPts val="600"/>
              </a:spcAft>
              <a:buFont typeface="Arial" panose="020B0604020202020204" pitchFamily="34" charset="0"/>
            </a:pPr>
            <a:r>
              <a:rPr lang="en-US" sz="1900"/>
              <a:t>There are </a:t>
            </a:r>
            <a:r>
              <a:rPr lang="en-US" sz="1900">
                <a:solidFill>
                  <a:srgbClr val="00B050"/>
                </a:solidFill>
              </a:rPr>
              <a:t>THREE </a:t>
            </a:r>
            <a:r>
              <a:rPr lang="en-US" sz="1900"/>
              <a:t>pathway choices:</a:t>
            </a:r>
          </a:p>
          <a:p>
            <a:pPr defTabSz="914400">
              <a:spcAft>
                <a:spcPts val="600"/>
              </a:spcAft>
              <a:buFont typeface="Arial" panose="020B0604020202020204" pitchFamily="34" charset="0"/>
            </a:pPr>
            <a:endParaRPr lang="en-US" sz="900"/>
          </a:p>
          <a:p>
            <a:pPr defTabSz="914400">
              <a:spcAft>
                <a:spcPts val="600"/>
              </a:spcAft>
              <a:buFont typeface="Arial" panose="020B0604020202020204" pitchFamily="34" charset="0"/>
            </a:pPr>
            <a:r>
              <a:rPr lang="en-US" sz="2200"/>
              <a:t>Workplace</a:t>
            </a:r>
          </a:p>
          <a:p>
            <a:pPr defTabSz="914400">
              <a:spcAft>
                <a:spcPts val="600"/>
              </a:spcAft>
              <a:buFont typeface="Arial" panose="020B0604020202020204" pitchFamily="34" charset="0"/>
            </a:pPr>
            <a:r>
              <a:rPr lang="en-US" sz="2200"/>
              <a:t>College</a:t>
            </a:r>
          </a:p>
          <a:p>
            <a:pPr defTabSz="914400">
              <a:spcAft>
                <a:spcPts val="600"/>
              </a:spcAft>
              <a:buFont typeface="Arial" panose="020B0604020202020204" pitchFamily="34" charset="0"/>
            </a:pPr>
            <a:r>
              <a:rPr lang="en-US" sz="2200"/>
              <a:t>University</a:t>
            </a:r>
          </a:p>
          <a:p>
            <a:pPr defTabSz="914400">
              <a:spcAft>
                <a:spcPts val="600"/>
              </a:spcAft>
              <a:buFont typeface="Arial" panose="020B0604020202020204" pitchFamily="34" charset="0"/>
            </a:pPr>
            <a:endParaRPr lang="en-US" sz="1000"/>
          </a:p>
          <a:p>
            <a:pPr defTabSz="914400">
              <a:spcAft>
                <a:spcPts val="600"/>
              </a:spcAft>
              <a:buFont typeface="Arial" panose="020B0604020202020204" pitchFamily="34" charset="0"/>
            </a:pPr>
            <a:r>
              <a:rPr lang="en-US" sz="1900"/>
              <a:t>We can help you decide which pathway to choose based on your plans after high school. You don't have to choose the same pathway for all courses. You can vary your choices by subject based on your abilities and interests. </a:t>
            </a:r>
          </a:p>
          <a:p>
            <a:pPr defTabSz="914400">
              <a:spcAft>
                <a:spcPts val="600"/>
              </a:spcAft>
              <a:buFont typeface="Arial" panose="020B0604020202020204" pitchFamily="34" charset="0"/>
            </a:pPr>
            <a:endParaRPr lang="en-US" sz="1900"/>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green and white bird head with a black letter e&#10;&#10;AI-generated content may be incorrect.">
            <a:extLst>
              <a:ext uri="{FF2B5EF4-FFF2-40B4-BE49-F238E27FC236}">
                <a16:creationId xmlns:a16="http://schemas.microsoft.com/office/drawing/2014/main" id="{0D2D0B15-9790-BD78-3B02-D72927D7459D}"/>
              </a:ext>
            </a:extLst>
          </p:cNvPr>
          <p:cNvPicPr>
            <a:picLocks noGrp="1" noChangeAspect="1"/>
          </p:cNvPicPr>
          <p:nvPr>
            <p:ph idx="1"/>
          </p:nvPr>
        </p:nvPicPr>
        <p:blipFill>
          <a:blip r:embed="rId2"/>
          <a:stretch>
            <a:fillRect/>
          </a:stretch>
        </p:blipFill>
        <p:spPr>
          <a:xfrm>
            <a:off x="7454437" y="248905"/>
            <a:ext cx="4356461" cy="3474277"/>
          </a:xfrm>
          <a:prstGeom prst="rect">
            <a:avLst/>
          </a:prstGeom>
        </p:spPr>
      </p:pic>
      <p:sp>
        <p:nvSpPr>
          <p:cNvPr id="6" name="TextBox 5">
            <a:extLst>
              <a:ext uri="{FF2B5EF4-FFF2-40B4-BE49-F238E27FC236}">
                <a16:creationId xmlns:a16="http://schemas.microsoft.com/office/drawing/2014/main" id="{7317C564-6CAE-BCEC-A683-4BFBA42D9977}"/>
              </a:ext>
            </a:extLst>
          </p:cNvPr>
          <p:cNvSpPr txBox="1"/>
          <p:nvPr/>
        </p:nvSpPr>
        <p:spPr>
          <a:xfrm>
            <a:off x="7787839" y="3923943"/>
            <a:ext cx="4013984"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There are other courses that are </a:t>
            </a:r>
            <a:r>
              <a:rPr lang="en-US">
                <a:solidFill>
                  <a:srgbClr val="000000"/>
                </a:solidFill>
              </a:rPr>
              <a:t>called </a:t>
            </a:r>
            <a:r>
              <a:rPr lang="en-US" b="1">
                <a:solidFill>
                  <a:srgbClr val="00B050"/>
                </a:solidFill>
              </a:rPr>
              <a:t>OPEN</a:t>
            </a:r>
            <a:r>
              <a:rPr lang="en-US"/>
              <a:t> level courses. They are not part of a specific pathway but are courses that are usually based on interest and are open to students in every pathway.</a:t>
            </a:r>
          </a:p>
        </p:txBody>
      </p:sp>
    </p:spTree>
    <p:extLst>
      <p:ext uri="{BB962C8B-B14F-4D97-AF65-F5344CB8AC3E}">
        <p14:creationId xmlns:p14="http://schemas.microsoft.com/office/powerpoint/2010/main" val="302872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1C495F-7EAA-7533-34AE-21D8B4715E1E}"/>
              </a:ext>
            </a:extLst>
          </p:cNvPr>
          <p:cNvSpPr txBox="1"/>
          <p:nvPr/>
        </p:nvSpPr>
        <p:spPr>
          <a:xfrm>
            <a:off x="3514165" y="186018"/>
            <a:ext cx="8334934" cy="64940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br>
              <a:rPr lang="en-US">
                <a:solidFill>
                  <a:schemeClr val="accent6">
                    <a:lumMod val="76000"/>
                  </a:schemeClr>
                </a:solidFill>
              </a:rPr>
            </a:br>
            <a:endParaRPr lang="en-US" sz="3600" b="1" i="1" u="sng">
              <a:solidFill>
                <a:schemeClr val="accent6">
                  <a:lumMod val="76000"/>
                </a:schemeClr>
              </a:solidFill>
              <a:latin typeface="Century Gothic"/>
            </a:endParaRPr>
          </a:p>
          <a:p>
            <a:r>
              <a:rPr lang="en-US" sz="2000" b="1" i="1">
                <a:solidFill>
                  <a:schemeClr val="accent6">
                    <a:lumMod val="76000"/>
                  </a:schemeClr>
                </a:solidFill>
                <a:latin typeface="Century Gothic"/>
              </a:rPr>
              <a:t>Moving Forward</a:t>
            </a:r>
            <a:endParaRPr lang="en-US">
              <a:solidFill>
                <a:schemeClr val="accent6">
                  <a:lumMod val="76000"/>
                </a:schemeClr>
              </a:solidFill>
              <a:latin typeface="Bierstadt"/>
            </a:endParaRPr>
          </a:p>
          <a:p>
            <a:endParaRPr lang="en-US">
              <a:solidFill>
                <a:schemeClr val="accent6">
                  <a:lumMod val="76000"/>
                </a:schemeClr>
              </a:solidFill>
              <a:latin typeface="Century Gothic"/>
            </a:endParaRPr>
          </a:p>
          <a:p>
            <a:r>
              <a:rPr lang="en-US">
                <a:solidFill>
                  <a:schemeClr val="accent6">
                    <a:lumMod val="76000"/>
                  </a:schemeClr>
                </a:solidFill>
                <a:latin typeface="Century Gothic"/>
              </a:rPr>
              <a:t>Grade 10 Academic            Grade 11 and 12 </a:t>
            </a:r>
            <a:endParaRPr lang="en-US">
              <a:solidFill>
                <a:schemeClr val="accent6">
                  <a:lumMod val="76000"/>
                </a:schemeClr>
              </a:solidFill>
              <a:latin typeface="Bierstadt"/>
            </a:endParaRPr>
          </a:p>
          <a:p>
            <a:r>
              <a:rPr lang="en-US">
                <a:solidFill>
                  <a:schemeClr val="accent6">
                    <a:lumMod val="76000"/>
                  </a:schemeClr>
                </a:solidFill>
                <a:latin typeface="Century Gothic"/>
              </a:rPr>
              <a:t>                                                                               University Courses</a:t>
            </a:r>
            <a:endParaRPr lang="en-US">
              <a:solidFill>
                <a:schemeClr val="accent6">
                  <a:lumMod val="76000"/>
                </a:schemeClr>
              </a:solidFill>
              <a:latin typeface="Bierstadt"/>
            </a:endParaRPr>
          </a:p>
          <a:p>
            <a:pPr algn="ctr"/>
            <a:br>
              <a:rPr lang="en-US">
                <a:solidFill>
                  <a:schemeClr val="accent6">
                    <a:lumMod val="76000"/>
                  </a:schemeClr>
                </a:solidFill>
              </a:rPr>
            </a:br>
            <a:r>
              <a:rPr lang="en-US">
                <a:solidFill>
                  <a:schemeClr val="accent6">
                    <a:lumMod val="76000"/>
                  </a:schemeClr>
                </a:solidFill>
                <a:latin typeface="Century Gothic"/>
              </a:rPr>
              <a:t>Students who select academic courses in grade 10 generally take University level courses in grades 11 &amp; 12</a:t>
            </a:r>
          </a:p>
          <a:p>
            <a:br>
              <a:rPr lang="en-US">
                <a:solidFill>
                  <a:schemeClr val="accent6">
                    <a:lumMod val="76000"/>
                  </a:schemeClr>
                </a:solidFill>
              </a:rPr>
            </a:br>
            <a:r>
              <a:rPr lang="en-US">
                <a:solidFill>
                  <a:schemeClr val="accent6">
                    <a:lumMod val="76000"/>
                  </a:schemeClr>
                </a:solidFill>
                <a:latin typeface="Century Gothic"/>
              </a:rPr>
              <a:t>Grade 10 Applied                 Grade 11 and 12 </a:t>
            </a:r>
          </a:p>
          <a:p>
            <a:r>
              <a:rPr lang="en-US">
                <a:solidFill>
                  <a:schemeClr val="accent6">
                    <a:lumMod val="76000"/>
                  </a:schemeClr>
                </a:solidFill>
                <a:latin typeface="Century Gothic"/>
              </a:rPr>
              <a:t>                      College Courses</a:t>
            </a:r>
            <a:endParaRPr lang="en-US">
              <a:solidFill>
                <a:schemeClr val="accent6">
                  <a:lumMod val="76000"/>
                </a:schemeClr>
              </a:solidFill>
            </a:endParaRPr>
          </a:p>
          <a:p>
            <a:endParaRPr lang="en-US">
              <a:solidFill>
                <a:schemeClr val="accent6">
                  <a:lumMod val="76000"/>
                </a:schemeClr>
              </a:solidFill>
              <a:latin typeface="Century Gothic"/>
            </a:endParaRPr>
          </a:p>
          <a:p>
            <a:pPr algn="ctr"/>
            <a:r>
              <a:rPr lang="en-US">
                <a:solidFill>
                  <a:schemeClr val="accent6">
                    <a:lumMod val="76000"/>
                  </a:schemeClr>
                </a:solidFill>
                <a:latin typeface="Century Gothic"/>
              </a:rPr>
              <a:t>Students who select applied courses in grade 10</a:t>
            </a:r>
          </a:p>
          <a:p>
            <a:pPr algn="ctr"/>
            <a:r>
              <a:rPr lang="en-US">
                <a:solidFill>
                  <a:schemeClr val="accent6">
                    <a:lumMod val="76000"/>
                  </a:schemeClr>
                </a:solidFill>
                <a:latin typeface="Century Gothic"/>
              </a:rPr>
              <a:t> continue into College level courses in grades 11 &amp; 12</a:t>
            </a:r>
          </a:p>
          <a:p>
            <a:br>
              <a:rPr lang="en-US">
                <a:solidFill>
                  <a:schemeClr val="accent6">
                    <a:lumMod val="76000"/>
                  </a:schemeClr>
                </a:solidFill>
              </a:rPr>
            </a:br>
            <a:r>
              <a:rPr lang="en-US">
                <a:solidFill>
                  <a:schemeClr val="accent6">
                    <a:lumMod val="76000"/>
                  </a:schemeClr>
                </a:solidFill>
                <a:latin typeface="Century Gothic"/>
              </a:rPr>
              <a:t>Grade 9 and 10               Grade 11 and 12 </a:t>
            </a:r>
          </a:p>
          <a:p>
            <a:r>
              <a:rPr lang="en-US">
                <a:solidFill>
                  <a:schemeClr val="accent6">
                    <a:lumMod val="76000"/>
                  </a:schemeClr>
                </a:solidFill>
                <a:latin typeface="Century Gothic"/>
              </a:rPr>
              <a:t>Locally Developed            Workplace Courses  </a:t>
            </a:r>
            <a:endParaRPr lang="en-US">
              <a:solidFill>
                <a:schemeClr val="accent6">
                  <a:lumMod val="76000"/>
                </a:schemeClr>
              </a:solidFill>
            </a:endParaRPr>
          </a:p>
          <a:p>
            <a:pPr algn="ctr"/>
            <a:r>
              <a:rPr lang="en-US">
                <a:solidFill>
                  <a:schemeClr val="accent6">
                    <a:lumMod val="76000"/>
                  </a:schemeClr>
                </a:solidFill>
                <a:latin typeface="Century Gothic"/>
              </a:rPr>
              <a:t>                              </a:t>
            </a:r>
            <a:br>
              <a:rPr lang="en-US">
                <a:solidFill>
                  <a:schemeClr val="accent6">
                    <a:lumMod val="76000"/>
                  </a:schemeClr>
                </a:solidFill>
              </a:rPr>
            </a:br>
            <a:r>
              <a:rPr lang="en-US">
                <a:solidFill>
                  <a:schemeClr val="accent6">
                    <a:lumMod val="76000"/>
                  </a:schemeClr>
                </a:solidFill>
                <a:latin typeface="Century Gothic"/>
              </a:rPr>
              <a:t>Students who select locally developed  courses in grade 10 continue into Workplace courses in grades 11 &amp; 12</a:t>
            </a:r>
            <a:endParaRPr lang="en-US">
              <a:solidFill>
                <a:schemeClr val="accent6">
                  <a:lumMod val="76000"/>
                </a:schemeClr>
              </a:solidFill>
              <a:latin typeface="Bierstadt"/>
            </a:endParaRPr>
          </a:p>
          <a:p>
            <a:endParaRPr lang="en-US">
              <a:solidFill>
                <a:schemeClr val="accent6">
                  <a:lumMod val="76000"/>
                </a:schemeClr>
              </a:solidFill>
            </a:endParaRPr>
          </a:p>
        </p:txBody>
      </p:sp>
      <p:sp>
        <p:nvSpPr>
          <p:cNvPr id="5" name="Arrow: Right 4">
            <a:extLst>
              <a:ext uri="{FF2B5EF4-FFF2-40B4-BE49-F238E27FC236}">
                <a16:creationId xmlns:a16="http://schemas.microsoft.com/office/drawing/2014/main" id="{C9084B21-AA2E-35FB-4364-A3E9BC356104}"/>
              </a:ext>
            </a:extLst>
          </p:cNvPr>
          <p:cNvSpPr/>
          <p:nvPr/>
        </p:nvSpPr>
        <p:spPr>
          <a:xfrm>
            <a:off x="6100142" y="1719044"/>
            <a:ext cx="2049487" cy="369654"/>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C046AED2-E957-7E11-6DD6-BE531336F106}"/>
              </a:ext>
            </a:extLst>
          </p:cNvPr>
          <p:cNvSpPr/>
          <p:nvPr/>
        </p:nvSpPr>
        <p:spPr>
          <a:xfrm>
            <a:off x="6100142" y="3433544"/>
            <a:ext cx="2049487" cy="369654"/>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B9D051C4-727C-8C7E-A235-3A499A443714}"/>
              </a:ext>
            </a:extLst>
          </p:cNvPr>
          <p:cNvSpPr/>
          <p:nvPr/>
        </p:nvSpPr>
        <p:spPr>
          <a:xfrm>
            <a:off x="6100142" y="5002367"/>
            <a:ext cx="2049487" cy="369654"/>
          </a:xfrm>
          <a:prstGeom prst="rightArrow">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green and white bird head with a black letter e&#10;&#10;AI-generated content may be incorrect.">
            <a:extLst>
              <a:ext uri="{FF2B5EF4-FFF2-40B4-BE49-F238E27FC236}">
                <a16:creationId xmlns:a16="http://schemas.microsoft.com/office/drawing/2014/main" id="{7B608082-9007-7280-1205-81D38D91F7E2}"/>
              </a:ext>
            </a:extLst>
          </p:cNvPr>
          <p:cNvPicPr>
            <a:picLocks noChangeAspect="1"/>
          </p:cNvPicPr>
          <p:nvPr/>
        </p:nvPicPr>
        <p:blipFill>
          <a:blip r:embed="rId2"/>
          <a:stretch>
            <a:fillRect/>
          </a:stretch>
        </p:blipFill>
        <p:spPr>
          <a:xfrm>
            <a:off x="210246" y="1057178"/>
            <a:ext cx="3021098" cy="2376829"/>
          </a:xfrm>
          <a:prstGeom prst="rect">
            <a:avLst/>
          </a:prstGeom>
        </p:spPr>
      </p:pic>
    </p:spTree>
    <p:extLst>
      <p:ext uri="{BB962C8B-B14F-4D97-AF65-F5344CB8AC3E}">
        <p14:creationId xmlns:p14="http://schemas.microsoft.com/office/powerpoint/2010/main" val="649182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66CC2A61-FEFB-250D-4F56-C2DC345F3E97}"/>
              </a:ext>
            </a:extLst>
          </p:cNvPr>
          <p:cNvSpPr/>
          <p:nvPr/>
        </p:nvSpPr>
        <p:spPr>
          <a:xfrm>
            <a:off x="5487865" y="2955192"/>
            <a:ext cx="5984630" cy="767862"/>
          </a:xfrm>
          <a:prstGeom prst="roundRect">
            <a:avLst/>
          </a:prstGeom>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4C32CD27-7027-AB2B-38F1-71C08EB840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een and white eagle head&#10;&#10;AI-generated content may be incorrect.">
            <a:extLst>
              <a:ext uri="{FF2B5EF4-FFF2-40B4-BE49-F238E27FC236}">
                <a16:creationId xmlns:a16="http://schemas.microsoft.com/office/drawing/2014/main" id="{D0E87C15-EFCD-77CC-9638-5E042D8FD47F}"/>
              </a:ext>
            </a:extLst>
          </p:cNvPr>
          <p:cNvPicPr>
            <a:picLocks noChangeAspect="1"/>
          </p:cNvPicPr>
          <p:nvPr/>
        </p:nvPicPr>
        <p:blipFill>
          <a:blip r:embed="rId2"/>
          <a:srcRect l="15662" r="14913" b="1"/>
          <a:stretch/>
        </p:blipFill>
        <p:spPr>
          <a:xfrm>
            <a:off x="517869" y="508091"/>
            <a:ext cx="4221911" cy="5837918"/>
          </a:xfrm>
          <a:prstGeom prst="rect">
            <a:avLst/>
          </a:prstGeom>
        </p:spPr>
      </p:pic>
      <p:sp>
        <p:nvSpPr>
          <p:cNvPr id="2" name="Title 1">
            <a:extLst>
              <a:ext uri="{FF2B5EF4-FFF2-40B4-BE49-F238E27FC236}">
                <a16:creationId xmlns:a16="http://schemas.microsoft.com/office/drawing/2014/main" id="{233F3615-678C-D2D6-F197-D4339C30FBEA}"/>
              </a:ext>
            </a:extLst>
          </p:cNvPr>
          <p:cNvSpPr>
            <a:spLocks noGrp="1"/>
          </p:cNvSpPr>
          <p:nvPr>
            <p:ph type="title"/>
          </p:nvPr>
        </p:nvSpPr>
        <p:spPr>
          <a:xfrm>
            <a:off x="5438762" y="976160"/>
            <a:ext cx="6232310" cy="1463040"/>
          </a:xfrm>
        </p:spPr>
        <p:txBody>
          <a:bodyPr>
            <a:normAutofit/>
          </a:bodyPr>
          <a:lstStyle/>
          <a:p>
            <a:r>
              <a:rPr lang="en-US" sz="4400"/>
              <a:t>Pathways</a:t>
            </a:r>
          </a:p>
        </p:txBody>
      </p:sp>
      <p:sp>
        <p:nvSpPr>
          <p:cNvPr id="3" name="Content Placeholder 2">
            <a:extLst>
              <a:ext uri="{FF2B5EF4-FFF2-40B4-BE49-F238E27FC236}">
                <a16:creationId xmlns:a16="http://schemas.microsoft.com/office/drawing/2014/main" id="{2A9B886B-9D08-8F60-6365-051CF47FCBF2}"/>
              </a:ext>
            </a:extLst>
          </p:cNvPr>
          <p:cNvSpPr>
            <a:spLocks noGrp="1"/>
          </p:cNvSpPr>
          <p:nvPr>
            <p:ph idx="1"/>
          </p:nvPr>
        </p:nvSpPr>
        <p:spPr>
          <a:xfrm>
            <a:off x="5483599" y="2028783"/>
            <a:ext cx="6232310" cy="3768137"/>
          </a:xfrm>
        </p:spPr>
        <p:txBody>
          <a:bodyPr vert="horz" lIns="91440" tIns="45720" rIns="91440" bIns="45720" rtlCol="0" anchor="t">
            <a:normAutofit/>
          </a:bodyPr>
          <a:lstStyle/>
          <a:p>
            <a:r>
              <a:rPr lang="en-US" sz="1800" b="1"/>
              <a:t>Workplace Pathway</a:t>
            </a:r>
          </a:p>
          <a:p>
            <a:r>
              <a:rPr lang="en-US" sz="1800"/>
              <a:t>Students who are sure they are going to enter the workforce after high school might choose this pathway. </a:t>
            </a:r>
          </a:p>
          <a:p>
            <a:r>
              <a:rPr lang="en-US" sz="1800" b="1"/>
              <a:t>College Pathway</a:t>
            </a:r>
          </a:p>
          <a:p>
            <a:r>
              <a:rPr lang="en-US" sz="1800"/>
              <a:t>Students who might choose to enter the workforce, or to apply to college could choose this pathway.</a:t>
            </a:r>
          </a:p>
          <a:p>
            <a:r>
              <a:rPr lang="en-US" sz="1800" b="1"/>
              <a:t>University Pathway</a:t>
            </a:r>
          </a:p>
          <a:p>
            <a:r>
              <a:rPr lang="en-US" sz="1800"/>
              <a:t>Students who might choose to enter the workforce or might want to apply to college or university could choose this pathway.</a:t>
            </a:r>
          </a:p>
        </p:txBody>
      </p:sp>
      <p:sp>
        <p:nvSpPr>
          <p:cNvPr id="14" name="Freeform: Shape 13">
            <a:extLst>
              <a:ext uri="{FF2B5EF4-FFF2-40B4-BE49-F238E27FC236}">
                <a16:creationId xmlns:a16="http://schemas.microsoft.com/office/drawing/2014/main" id="{C6DD38CD-CFFE-4ABA-3DC8-01ED90559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4611" y="508090"/>
            <a:ext cx="6186474"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25851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130FC-1E99-F814-AF0E-8A300D6AC576}"/>
              </a:ext>
            </a:extLst>
          </p:cNvPr>
          <p:cNvSpPr>
            <a:spLocks noGrp="1"/>
          </p:cNvSpPr>
          <p:nvPr>
            <p:ph type="title"/>
          </p:nvPr>
        </p:nvSpPr>
        <p:spPr>
          <a:xfrm>
            <a:off x="1074715" y="1056560"/>
            <a:ext cx="5021182" cy="5104920"/>
          </a:xfrm>
        </p:spPr>
        <p:txBody>
          <a:bodyPr>
            <a:normAutofit fontScale="90000"/>
          </a:bodyPr>
          <a:lstStyle/>
          <a:p>
            <a:r>
              <a:rPr lang="en-US" sz="3200">
                <a:solidFill>
                  <a:srgbClr val="00B050"/>
                </a:solidFill>
              </a:rPr>
              <a:t>Workplace Pathway </a:t>
            </a:r>
            <a:br>
              <a:rPr lang="en-US" sz="3200">
                <a:solidFill>
                  <a:srgbClr val="00B050"/>
                </a:solidFill>
              </a:rPr>
            </a:br>
            <a:r>
              <a:rPr lang="en-US" sz="1400"/>
              <a:t>Smallest class sizes</a:t>
            </a:r>
            <a:br>
              <a:rPr lang="en-US" sz="1400"/>
            </a:br>
            <a:r>
              <a:rPr lang="en-US" sz="1400"/>
              <a:t>Have practical content</a:t>
            </a:r>
            <a:br>
              <a:rPr lang="en-US" sz="1400"/>
            </a:br>
            <a:r>
              <a:rPr lang="en-US" sz="1400"/>
              <a:t>Move at a slower pace</a:t>
            </a:r>
            <a:br>
              <a:rPr lang="en-US" sz="1400"/>
            </a:br>
            <a:r>
              <a:rPr lang="en-US" sz="1400"/>
              <a:t>More direct support is available</a:t>
            </a:r>
            <a:br>
              <a:rPr lang="en-US" sz="1400"/>
            </a:br>
            <a:r>
              <a:rPr lang="en-US" sz="1400"/>
              <a:t>Course code ends in "E"</a:t>
            </a:r>
            <a:br>
              <a:rPr lang="en-US" sz="1400"/>
            </a:br>
            <a:br>
              <a:rPr lang="en-US" sz="1400"/>
            </a:br>
            <a:br>
              <a:rPr lang="en-US" sz="1400"/>
            </a:br>
            <a:r>
              <a:rPr lang="en-US" sz="3200">
                <a:solidFill>
                  <a:srgbClr val="00B050"/>
                </a:solidFill>
              </a:rPr>
              <a:t>College Pathway</a:t>
            </a:r>
            <a:br>
              <a:rPr lang="en-US" sz="3200">
                <a:solidFill>
                  <a:srgbClr val="00B050"/>
                </a:solidFill>
              </a:rPr>
            </a:br>
            <a:r>
              <a:rPr lang="en-US" sz="1400"/>
              <a:t>Smaller class sizes</a:t>
            </a:r>
            <a:br>
              <a:rPr lang="en-US" sz="1400"/>
            </a:br>
            <a:r>
              <a:rPr lang="en-US" sz="1400"/>
              <a:t>More practical and hands-on content</a:t>
            </a:r>
            <a:br>
              <a:rPr lang="en-US" sz="1400"/>
            </a:br>
            <a:r>
              <a:rPr lang="en-US" sz="1400"/>
              <a:t>Pace is slightly slower</a:t>
            </a:r>
            <a:br>
              <a:rPr lang="en-US" sz="1400"/>
            </a:br>
            <a:r>
              <a:rPr lang="en-US" sz="1400"/>
              <a:t>Course code ends in "C"</a:t>
            </a:r>
            <a:br>
              <a:rPr lang="en-US" sz="1400"/>
            </a:br>
            <a:br>
              <a:rPr lang="en-US" sz="1400"/>
            </a:br>
            <a:br>
              <a:rPr lang="en-US" sz="1400"/>
            </a:br>
            <a:r>
              <a:rPr lang="en-US" sz="3200">
                <a:solidFill>
                  <a:srgbClr val="00B050"/>
                </a:solidFill>
              </a:rPr>
              <a:t>University Pathway</a:t>
            </a:r>
            <a:br>
              <a:rPr lang="en-US" sz="1400"/>
            </a:br>
            <a:r>
              <a:rPr lang="en-US" sz="1400"/>
              <a:t>Have more theoretical content</a:t>
            </a:r>
            <a:br>
              <a:rPr lang="en-US" sz="1400"/>
            </a:br>
            <a:r>
              <a:rPr lang="en-US" sz="1400"/>
              <a:t>Move at a faster more rigorous pace</a:t>
            </a:r>
            <a:br>
              <a:rPr lang="en-US" sz="1400"/>
            </a:br>
            <a:r>
              <a:rPr lang="en-US" sz="1400"/>
              <a:t>Larger class sizes</a:t>
            </a:r>
            <a:br>
              <a:rPr lang="en-US" sz="1400"/>
            </a:br>
            <a:r>
              <a:rPr lang="en-US" sz="1400"/>
              <a:t>Less direct support</a:t>
            </a:r>
            <a:br>
              <a:rPr lang="en-US" sz="1400"/>
            </a:br>
            <a:r>
              <a:rPr lang="en-US" sz="1400"/>
              <a:t>Course code ends in "U"</a:t>
            </a:r>
            <a:br>
              <a:rPr lang="en-US" sz="1400"/>
            </a:br>
            <a:endParaRPr lang="en-US" sz="1400"/>
          </a:p>
        </p:txBody>
      </p:sp>
      <p:pic>
        <p:nvPicPr>
          <p:cNvPr id="4" name="Content Placeholder 3" descr="A green and white eagle head&#10;&#10;AI-generated content may be incorrect.">
            <a:extLst>
              <a:ext uri="{FF2B5EF4-FFF2-40B4-BE49-F238E27FC236}">
                <a16:creationId xmlns:a16="http://schemas.microsoft.com/office/drawing/2014/main" id="{4FFE515D-1A14-CAEA-6267-73CD9896D0A9}"/>
              </a:ext>
            </a:extLst>
          </p:cNvPr>
          <p:cNvPicPr>
            <a:picLocks noGrp="1" noChangeAspect="1"/>
          </p:cNvPicPr>
          <p:nvPr>
            <p:ph idx="1"/>
          </p:nvPr>
        </p:nvPicPr>
        <p:blipFill>
          <a:blip r:embed="rId2"/>
          <a:stretch>
            <a:fillRect/>
          </a:stretch>
        </p:blipFill>
        <p:spPr>
          <a:xfrm>
            <a:off x="7533121" y="506939"/>
            <a:ext cx="2527044" cy="2414955"/>
          </a:xfrm>
        </p:spPr>
      </p:pic>
      <p:sp>
        <p:nvSpPr>
          <p:cNvPr id="5" name="TextBox 4">
            <a:extLst>
              <a:ext uri="{FF2B5EF4-FFF2-40B4-BE49-F238E27FC236}">
                <a16:creationId xmlns:a16="http://schemas.microsoft.com/office/drawing/2014/main" id="{DF9F15C2-F8B3-BE49-BC3D-5FC86EE33DEC}"/>
              </a:ext>
            </a:extLst>
          </p:cNvPr>
          <p:cNvSpPr txBox="1"/>
          <p:nvPr/>
        </p:nvSpPr>
        <p:spPr>
          <a:xfrm>
            <a:off x="6535900" y="3339609"/>
            <a:ext cx="4809418" cy="2739211"/>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00B050"/>
                </a:solidFill>
              </a:rPr>
              <a:t>    DUAL CREDIT OPTIONS</a:t>
            </a:r>
          </a:p>
          <a:p>
            <a:endParaRPr lang="en-US"/>
          </a:p>
          <a:p>
            <a:r>
              <a:rPr lang="en-US"/>
              <a:t>Students in grade 11 and 12 can apply to take a dual credit course at St. Lawrence College. Students who take this earn a credit for high school and a credit for college. Dual credit applications for the fall semester will open in the spring. You can see the options and more information </a:t>
            </a:r>
            <a:r>
              <a:rPr lang="en-US">
                <a:hlinkClick r:id="rId3"/>
              </a:rPr>
              <a:t>Here</a:t>
            </a:r>
          </a:p>
        </p:txBody>
      </p:sp>
      <p:sp>
        <p:nvSpPr>
          <p:cNvPr id="6" name="TextBox 5">
            <a:extLst>
              <a:ext uri="{FF2B5EF4-FFF2-40B4-BE49-F238E27FC236}">
                <a16:creationId xmlns:a16="http://schemas.microsoft.com/office/drawing/2014/main" id="{D4306583-4D2D-FF48-A50B-3F5A4FAB157D}"/>
              </a:ext>
            </a:extLst>
          </p:cNvPr>
          <p:cNvSpPr txBox="1"/>
          <p:nvPr/>
        </p:nvSpPr>
        <p:spPr>
          <a:xfrm>
            <a:off x="911573" y="89734"/>
            <a:ext cx="661690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00B050"/>
                </a:solidFill>
                <a:latin typeface="Calisto MT"/>
              </a:rPr>
              <a:t>PATHWAY AND COURSE OPTIONS</a:t>
            </a:r>
            <a:endParaRPr lang="en-US" b="1"/>
          </a:p>
        </p:txBody>
      </p:sp>
    </p:spTree>
    <p:extLst>
      <p:ext uri="{BB962C8B-B14F-4D97-AF65-F5344CB8AC3E}">
        <p14:creationId xmlns:p14="http://schemas.microsoft.com/office/powerpoint/2010/main" val="2699034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2" name="Rectangle 521">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513" name="Picture 512" descr="A green and white eagle head with a white letter e&#10;&#10;AI-generated content may be incorrect.">
            <a:extLst>
              <a:ext uri="{FF2B5EF4-FFF2-40B4-BE49-F238E27FC236}">
                <a16:creationId xmlns:a16="http://schemas.microsoft.com/office/drawing/2014/main" id="{A30189F3-7EC2-FE1F-54D2-EA9FD8C2CA48}"/>
              </a:ext>
            </a:extLst>
          </p:cNvPr>
          <p:cNvPicPr>
            <a:picLocks noChangeAspect="1"/>
          </p:cNvPicPr>
          <p:nvPr/>
        </p:nvPicPr>
        <p:blipFill>
          <a:blip r:embed="rId2"/>
          <a:srcRect r="22174" b="-1"/>
          <a:stretch/>
        </p:blipFill>
        <p:spPr>
          <a:xfrm>
            <a:off x="517868" y="508090"/>
            <a:ext cx="5705856" cy="5846990"/>
          </a:xfrm>
          <a:prstGeom prst="rect">
            <a:avLst/>
          </a:prstGeom>
        </p:spPr>
      </p:pic>
      <p:sp>
        <p:nvSpPr>
          <p:cNvPr id="2" name="Title 1">
            <a:extLst>
              <a:ext uri="{FF2B5EF4-FFF2-40B4-BE49-F238E27FC236}">
                <a16:creationId xmlns:a16="http://schemas.microsoft.com/office/drawing/2014/main" id="{062FF2FE-368F-B2EC-BF33-E7B00C429AAF}"/>
              </a:ext>
            </a:extLst>
          </p:cNvPr>
          <p:cNvSpPr>
            <a:spLocks noGrp="1"/>
          </p:cNvSpPr>
          <p:nvPr>
            <p:ph type="title"/>
          </p:nvPr>
        </p:nvSpPr>
        <p:spPr>
          <a:xfrm>
            <a:off x="7001547" y="976160"/>
            <a:ext cx="4822899" cy="1463040"/>
          </a:xfrm>
        </p:spPr>
        <p:txBody>
          <a:bodyPr>
            <a:normAutofit/>
          </a:bodyPr>
          <a:lstStyle/>
          <a:p>
            <a:r>
              <a:rPr lang="en-US" sz="4400"/>
              <a:t>Compulsory Grade 11 Credits</a:t>
            </a:r>
          </a:p>
        </p:txBody>
      </p:sp>
      <p:sp>
        <p:nvSpPr>
          <p:cNvPr id="523" name="Freeform: Shape 522">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F2FC7ECB-13DC-C41F-F837-9FAAD61A3BC2}"/>
              </a:ext>
            </a:extLst>
          </p:cNvPr>
          <p:cNvGraphicFramePr>
            <a:graphicFrameLocks noGrp="1"/>
          </p:cNvGraphicFramePr>
          <p:nvPr>
            <p:ph idx="1"/>
            <p:extLst>
              <p:ext uri="{D42A27DB-BD31-4B8C-83A1-F6EECF244321}">
                <p14:modId xmlns:p14="http://schemas.microsoft.com/office/powerpoint/2010/main" val="1884476040"/>
              </p:ext>
            </p:extLst>
          </p:nvPr>
        </p:nvGraphicFramePr>
        <p:xfrm>
          <a:off x="7001548" y="2578608"/>
          <a:ext cx="4672584" cy="376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194603"/>
      </p:ext>
    </p:extLst>
  </p:cSld>
  <p:clrMapOvr>
    <a:masterClrMapping/>
  </p:clrMapOvr>
</p:sld>
</file>

<file path=ppt/theme/theme1.xml><?xml version="1.0" encoding="utf-8"?>
<a:theme xmlns:a="http://schemas.openxmlformats.org/drawingml/2006/main" name="GestaltVTI">
  <a:themeElements>
    <a:clrScheme name="Custom 86">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Bierstad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emplate>TF00001246</Template>
  <TotalTime>36</TotalTime>
  <Words>1046</Words>
  <Application>Microsoft Office PowerPoint</Application>
  <PresentationFormat>Widescreen</PresentationFormat>
  <Paragraphs>96</Paragraphs>
  <Slides>12</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Bierstadt</vt:lpstr>
      <vt:lpstr>Calibri Light</vt:lpstr>
      <vt:lpstr>Calisto MT</vt:lpstr>
      <vt:lpstr>Century Gothic</vt:lpstr>
      <vt:lpstr>GestaltVTI</vt:lpstr>
      <vt:lpstr>Ernestown Intermediate and Secondary School</vt:lpstr>
      <vt:lpstr>Credit Count Overview  If you successfully earn all 8 of your grade 10 courses this  this means you will enter grade 11 with 16 credits completed.   If you have been unsuccessful in any of your grade 10 courses, then you need to keep this in mind during course selection or meet with a guidance counselor before next year to create a plan to stay on track to graduate. </vt:lpstr>
      <vt:lpstr>OSSLT Literacy Requirement</vt:lpstr>
      <vt:lpstr>Online Learning Credits</vt:lpstr>
      <vt:lpstr>Pathway Planning for your Future</vt:lpstr>
      <vt:lpstr>PowerPoint Presentation</vt:lpstr>
      <vt:lpstr>Pathways</vt:lpstr>
      <vt:lpstr>Workplace Pathway  Smallest class sizes Have practical content Move at a slower pace More direct support is available Course code ends in "E"   College Pathway Smaller class sizes More practical and hands-on content Pace is slightly slower Course code ends in "C"   University Pathway Have more theoretical content Move at a faster more rigorous pace Larger class sizes Less direct support Course code ends in "U" </vt:lpstr>
      <vt:lpstr>Compulsory Grade 11 Credits</vt:lpstr>
      <vt:lpstr>Elective Grade 11 Options</vt:lpstr>
      <vt:lpstr>SHSM  Specialist High Skills Major  EISS SHSM Focus Programs  BCIP (Building Construction Internship Program)  ICT (Information Communication Technology)  CO-OP Students in Gr. 11 &amp;12 often choose to complete a co-op credit to gain experience outside of the classroom.  Co-Op can be in school or in the community.   Co-Op can also be for one period, a half day or a full day. </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Stinson, Erin, J.</dc:creator>
  <cp:lastModifiedBy>Stinson, Erin, J.</cp:lastModifiedBy>
  <cp:revision>1</cp:revision>
  <dcterms:created xsi:type="dcterms:W3CDTF">2025-02-06T19:42:30Z</dcterms:created>
  <dcterms:modified xsi:type="dcterms:W3CDTF">2025-02-07T14:06:35Z</dcterms:modified>
</cp:coreProperties>
</file>