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11" r:id="rId1"/>
  </p:sldMasterIdLst>
  <p:sldIdLst>
    <p:sldId id="256" r:id="rId2"/>
    <p:sldId id="257" r:id="rId3"/>
    <p:sldId id="258" r:id="rId4"/>
    <p:sldId id="259" r:id="rId5"/>
    <p:sldId id="260" r:id="rId6"/>
    <p:sldId id="261" r:id="rId7"/>
    <p:sldId id="262" r:id="rId8"/>
    <p:sldId id="263" r:id="rId9"/>
    <p:sldId id="264" r:id="rId10"/>
    <p:sldId id="266"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59A9E5-BE49-4CF0-B5CE-A5F0B82E7892}" v="304" dt="2025-02-07T13:25:27.801"/>
    <p1510:client id="{7CC8D64B-E96F-CF02-ABF6-80A02D04D5A3}" v="3344" dt="2025-02-07T00:46:41.396"/>
    <p1510:client id="{842053DF-7B63-C305-C703-0D5BE6DCADB4}" v="584" dt="2025-02-07T12:55:25.425"/>
    <p1510:client id="{A0F6D917-6532-4ED6-3619-9B4913BF1852}" v="200" dt="2025-02-07T12:55:18.4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83" autoAdjust="0"/>
    <p:restoredTop sz="94660"/>
  </p:normalViewPr>
  <p:slideViewPr>
    <p:cSldViewPr snapToGrid="0">
      <p:cViewPr varScale="1">
        <p:scale>
          <a:sx n="82" d="100"/>
          <a:sy n="82" d="100"/>
        </p:scale>
        <p:origin x="53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inson, Erin, J." userId="70f540a9-9ef6-4d8e-a0f6-b963a25a9512" providerId="ADAL" clId="{0059A9E5-BE49-4CF0-B5CE-A5F0B82E7892}"/>
    <pc:docChg chg="custSel delSld modSld sldOrd">
      <pc:chgData name="Stinson, Erin, J." userId="70f540a9-9ef6-4d8e-a0f6-b963a25a9512" providerId="ADAL" clId="{0059A9E5-BE49-4CF0-B5CE-A5F0B82E7892}" dt="2025-02-07T13:32:25.519" v="1498" actId="1076"/>
      <pc:docMkLst>
        <pc:docMk/>
      </pc:docMkLst>
      <pc:sldChg chg="modSp mod">
        <pc:chgData name="Stinson, Erin, J." userId="70f540a9-9ef6-4d8e-a0f6-b963a25a9512" providerId="ADAL" clId="{0059A9E5-BE49-4CF0-B5CE-A5F0B82E7892}" dt="2025-02-07T13:00:27.112" v="1" actId="20577"/>
        <pc:sldMkLst>
          <pc:docMk/>
          <pc:sldMk cId="1194440229" sldId="256"/>
        </pc:sldMkLst>
        <pc:spChg chg="mod">
          <ac:chgData name="Stinson, Erin, J." userId="70f540a9-9ef6-4d8e-a0f6-b963a25a9512" providerId="ADAL" clId="{0059A9E5-BE49-4CF0-B5CE-A5F0B82E7892}" dt="2025-02-07T13:00:27.112" v="1" actId="20577"/>
          <ac:spMkLst>
            <pc:docMk/>
            <pc:sldMk cId="1194440229" sldId="256"/>
            <ac:spMk id="3" creationId="{00000000-0000-0000-0000-000000000000}"/>
          </ac:spMkLst>
        </pc:spChg>
      </pc:sldChg>
      <pc:sldChg chg="modSp mod">
        <pc:chgData name="Stinson, Erin, J." userId="70f540a9-9ef6-4d8e-a0f6-b963a25a9512" providerId="ADAL" clId="{0059A9E5-BE49-4CF0-B5CE-A5F0B82E7892}" dt="2025-02-07T13:32:25.519" v="1498" actId="1076"/>
        <pc:sldMkLst>
          <pc:docMk/>
          <pc:sldMk cId="1200969412" sldId="257"/>
        </pc:sldMkLst>
        <pc:spChg chg="mod">
          <ac:chgData name="Stinson, Erin, J." userId="70f540a9-9ef6-4d8e-a0f6-b963a25a9512" providerId="ADAL" clId="{0059A9E5-BE49-4CF0-B5CE-A5F0B82E7892}" dt="2025-02-07T13:08:01.144" v="65" actId="20577"/>
          <ac:spMkLst>
            <pc:docMk/>
            <pc:sldMk cId="1200969412" sldId="257"/>
            <ac:spMk id="2" creationId="{087941D0-BC57-086C-6E41-3E841BC8D085}"/>
          </ac:spMkLst>
        </pc:spChg>
        <pc:picChg chg="mod">
          <ac:chgData name="Stinson, Erin, J." userId="70f540a9-9ef6-4d8e-a0f6-b963a25a9512" providerId="ADAL" clId="{0059A9E5-BE49-4CF0-B5CE-A5F0B82E7892}" dt="2025-02-07T13:32:25.519" v="1498" actId="1076"/>
          <ac:picMkLst>
            <pc:docMk/>
            <pc:sldMk cId="1200969412" sldId="257"/>
            <ac:picMk id="27" creationId="{25F6190C-31F5-5785-564F-2EACA463D8C4}"/>
          </ac:picMkLst>
        </pc:picChg>
      </pc:sldChg>
      <pc:sldChg chg="modSp">
        <pc:chgData name="Stinson, Erin, J." userId="70f540a9-9ef6-4d8e-a0f6-b963a25a9512" providerId="ADAL" clId="{0059A9E5-BE49-4CF0-B5CE-A5F0B82E7892}" dt="2025-02-07T13:08:46.368" v="108" actId="20577"/>
        <pc:sldMkLst>
          <pc:docMk/>
          <pc:sldMk cId="1615390112" sldId="258"/>
        </pc:sldMkLst>
        <pc:graphicFrameChg chg="mod">
          <ac:chgData name="Stinson, Erin, J." userId="70f540a9-9ef6-4d8e-a0f6-b963a25a9512" providerId="ADAL" clId="{0059A9E5-BE49-4CF0-B5CE-A5F0B82E7892}" dt="2025-02-07T13:08:46.368" v="108" actId="20577"/>
          <ac:graphicFrameMkLst>
            <pc:docMk/>
            <pc:sldMk cId="1615390112" sldId="258"/>
            <ac:graphicFrameMk id="15" creationId="{6416BB1B-C833-ADE6-5A3A-D128BFC108BD}"/>
          </ac:graphicFrameMkLst>
        </pc:graphicFrameChg>
      </pc:sldChg>
      <pc:sldChg chg="delSp modSp mod ord">
        <pc:chgData name="Stinson, Erin, J." userId="70f540a9-9ef6-4d8e-a0f6-b963a25a9512" providerId="ADAL" clId="{0059A9E5-BE49-4CF0-B5CE-A5F0B82E7892}" dt="2025-02-07T13:15:52.215" v="962"/>
        <pc:sldMkLst>
          <pc:docMk/>
          <pc:sldMk cId="3028729895" sldId="260"/>
        </pc:sldMkLst>
        <pc:spChg chg="mod">
          <ac:chgData name="Stinson, Erin, J." userId="70f540a9-9ef6-4d8e-a0f6-b963a25a9512" providerId="ADAL" clId="{0059A9E5-BE49-4CF0-B5CE-A5F0B82E7892}" dt="2025-02-07T13:14:56.634" v="953" actId="27636"/>
          <ac:spMkLst>
            <pc:docMk/>
            <pc:sldMk cId="3028729895" sldId="260"/>
            <ac:spMk id="5" creationId="{C746A703-9003-1BFF-BE78-2D0B4D6339F3}"/>
          </ac:spMkLst>
        </pc:spChg>
        <pc:spChg chg="del mod">
          <ac:chgData name="Stinson, Erin, J." userId="70f540a9-9ef6-4d8e-a0f6-b963a25a9512" providerId="ADAL" clId="{0059A9E5-BE49-4CF0-B5CE-A5F0B82E7892}" dt="2025-02-07T13:14:57.174" v="955"/>
          <ac:spMkLst>
            <pc:docMk/>
            <pc:sldMk cId="3028729895" sldId="260"/>
            <ac:spMk id="6" creationId="{7317C564-6CAE-BCEC-A683-4BFBA42D9977}"/>
          </ac:spMkLst>
        </pc:spChg>
      </pc:sldChg>
      <pc:sldChg chg="modSp mod">
        <pc:chgData name="Stinson, Erin, J." userId="70f540a9-9ef6-4d8e-a0f6-b963a25a9512" providerId="ADAL" clId="{0059A9E5-BE49-4CF0-B5CE-A5F0B82E7892}" dt="2025-02-07T13:20:07.861" v="1217" actId="313"/>
        <pc:sldMkLst>
          <pc:docMk/>
          <pc:sldMk cId="1425851694" sldId="261"/>
        </pc:sldMkLst>
        <pc:spChg chg="mod">
          <ac:chgData name="Stinson, Erin, J." userId="70f540a9-9ef6-4d8e-a0f6-b963a25a9512" providerId="ADAL" clId="{0059A9E5-BE49-4CF0-B5CE-A5F0B82E7892}" dt="2025-02-07T13:16:04.782" v="993" actId="20577"/>
          <ac:spMkLst>
            <pc:docMk/>
            <pc:sldMk cId="1425851694" sldId="261"/>
            <ac:spMk id="2" creationId="{233F3615-678C-D2D6-F197-D4339C30FBEA}"/>
          </ac:spMkLst>
        </pc:spChg>
        <pc:spChg chg="mod">
          <ac:chgData name="Stinson, Erin, J." userId="70f540a9-9ef6-4d8e-a0f6-b963a25a9512" providerId="ADAL" clId="{0059A9E5-BE49-4CF0-B5CE-A5F0B82E7892}" dt="2025-02-07T13:20:07.861" v="1217" actId="313"/>
          <ac:spMkLst>
            <pc:docMk/>
            <pc:sldMk cId="1425851694" sldId="261"/>
            <ac:spMk id="3" creationId="{2A9B886B-9D08-8F60-6365-051CF47FCBF2}"/>
          </ac:spMkLst>
        </pc:spChg>
      </pc:sldChg>
      <pc:sldChg chg="modSp mod">
        <pc:chgData name="Stinson, Erin, J." userId="70f540a9-9ef6-4d8e-a0f6-b963a25a9512" providerId="ADAL" clId="{0059A9E5-BE49-4CF0-B5CE-A5F0B82E7892}" dt="2025-02-07T13:32:01.624" v="1495" actId="313"/>
        <pc:sldMkLst>
          <pc:docMk/>
          <pc:sldMk cId="2699034553" sldId="262"/>
        </pc:sldMkLst>
        <pc:spChg chg="mod">
          <ac:chgData name="Stinson, Erin, J." userId="70f540a9-9ef6-4d8e-a0f6-b963a25a9512" providerId="ADAL" clId="{0059A9E5-BE49-4CF0-B5CE-A5F0B82E7892}" dt="2025-02-07T13:32:01.624" v="1495" actId="313"/>
          <ac:spMkLst>
            <pc:docMk/>
            <pc:sldMk cId="2699034553" sldId="262"/>
            <ac:spMk id="2" creationId="{732130FC-1E99-F814-AF0E-8A300D6AC576}"/>
          </ac:spMkLst>
        </pc:spChg>
      </pc:sldChg>
      <pc:sldChg chg="modSp mod">
        <pc:chgData name="Stinson, Erin, J." userId="70f540a9-9ef6-4d8e-a0f6-b963a25a9512" providerId="ADAL" clId="{0059A9E5-BE49-4CF0-B5CE-A5F0B82E7892}" dt="2025-02-07T13:21:10.963" v="1239" actId="20577"/>
        <pc:sldMkLst>
          <pc:docMk/>
          <pc:sldMk cId="408194603" sldId="263"/>
        </pc:sldMkLst>
        <pc:spChg chg="mod">
          <ac:chgData name="Stinson, Erin, J." userId="70f540a9-9ef6-4d8e-a0f6-b963a25a9512" providerId="ADAL" clId="{0059A9E5-BE49-4CF0-B5CE-A5F0B82E7892}" dt="2025-02-07T13:20:50.959" v="1219" actId="20577"/>
          <ac:spMkLst>
            <pc:docMk/>
            <pc:sldMk cId="408194603" sldId="263"/>
            <ac:spMk id="2" creationId="{062FF2FE-368F-B2EC-BF33-E7B00C429AAF}"/>
          </ac:spMkLst>
        </pc:spChg>
        <pc:graphicFrameChg chg="mod">
          <ac:chgData name="Stinson, Erin, J." userId="70f540a9-9ef6-4d8e-a0f6-b963a25a9512" providerId="ADAL" clId="{0059A9E5-BE49-4CF0-B5CE-A5F0B82E7892}" dt="2025-02-07T13:21:10.963" v="1239" actId="20577"/>
          <ac:graphicFrameMkLst>
            <pc:docMk/>
            <pc:sldMk cId="408194603" sldId="263"/>
            <ac:graphicFrameMk id="4" creationId="{F2FC7ECB-13DC-C41F-F837-9FAAD61A3BC2}"/>
          </ac:graphicFrameMkLst>
        </pc:graphicFrameChg>
      </pc:sldChg>
      <pc:sldChg chg="modSp mod">
        <pc:chgData name="Stinson, Erin, J." userId="70f540a9-9ef6-4d8e-a0f6-b963a25a9512" providerId="ADAL" clId="{0059A9E5-BE49-4CF0-B5CE-A5F0B82E7892}" dt="2025-02-07T13:25:27.801" v="1478" actId="20577"/>
        <pc:sldMkLst>
          <pc:docMk/>
          <pc:sldMk cId="3284417708" sldId="264"/>
        </pc:sldMkLst>
        <pc:spChg chg="mod">
          <ac:chgData name="Stinson, Erin, J." userId="70f540a9-9ef6-4d8e-a0f6-b963a25a9512" providerId="ADAL" clId="{0059A9E5-BE49-4CF0-B5CE-A5F0B82E7892}" dt="2025-02-07T13:21:20.489" v="1241" actId="20577"/>
          <ac:spMkLst>
            <pc:docMk/>
            <pc:sldMk cId="3284417708" sldId="264"/>
            <ac:spMk id="2" creationId="{545B20A4-7CC9-91E0-C684-43236FF813A6}"/>
          </ac:spMkLst>
        </pc:spChg>
        <pc:graphicFrameChg chg="mod">
          <ac:chgData name="Stinson, Erin, J." userId="70f540a9-9ef6-4d8e-a0f6-b963a25a9512" providerId="ADAL" clId="{0059A9E5-BE49-4CF0-B5CE-A5F0B82E7892}" dt="2025-02-07T13:25:27.801" v="1478" actId="20577"/>
          <ac:graphicFrameMkLst>
            <pc:docMk/>
            <pc:sldMk cId="3284417708" sldId="264"/>
            <ac:graphicFrameMk id="4" creationId="{17D8C86B-C040-FC8D-0F4B-C69277ADCDBF}"/>
          </ac:graphicFrameMkLst>
        </pc:graphicFrameChg>
      </pc:sldChg>
      <pc:sldChg chg="modSp mod">
        <pc:chgData name="Stinson, Erin, J." userId="70f540a9-9ef6-4d8e-a0f6-b963a25a9512" providerId="ADAL" clId="{0059A9E5-BE49-4CF0-B5CE-A5F0B82E7892}" dt="2025-02-07T13:32:18.529" v="1497" actId="20577"/>
        <pc:sldMkLst>
          <pc:docMk/>
          <pc:sldMk cId="4214556978" sldId="265"/>
        </pc:sldMkLst>
        <pc:spChg chg="mod">
          <ac:chgData name="Stinson, Erin, J." userId="70f540a9-9ef6-4d8e-a0f6-b963a25a9512" providerId="ADAL" clId="{0059A9E5-BE49-4CF0-B5CE-A5F0B82E7892}" dt="2025-02-07T13:32:18.529" v="1497" actId="20577"/>
          <ac:spMkLst>
            <pc:docMk/>
            <pc:sldMk cId="4214556978" sldId="265"/>
            <ac:spMk id="1320" creationId="{B9A09826-3439-902F-5F8F-A944250E0D33}"/>
          </ac:spMkLst>
        </pc:spChg>
      </pc:sldChg>
      <pc:sldChg chg="del ord">
        <pc:chgData name="Stinson, Erin, J." userId="70f540a9-9ef6-4d8e-a0f6-b963a25a9512" providerId="ADAL" clId="{0059A9E5-BE49-4CF0-B5CE-A5F0B82E7892}" dt="2025-02-07T13:32:06.931" v="1496" actId="47"/>
        <pc:sldMkLst>
          <pc:docMk/>
          <pc:sldMk cId="649182441" sldId="267"/>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18C1E0-DD26-4EAE-A982-3F0C070C09B7}"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315D5F8F-B816-4B3D-A785-A3447118441E}">
      <dgm:prSet/>
      <dgm:spPr/>
      <dgm:t>
        <a:bodyPr/>
        <a:lstStyle/>
        <a:p>
          <a:pPr rtl="0">
            <a:defRPr cap="all"/>
          </a:pPr>
          <a:r>
            <a:rPr lang="en-US"/>
            <a:t>You </a:t>
          </a:r>
          <a:r>
            <a:rPr lang="en-US">
              <a:latin typeface="Bierstadt"/>
            </a:rPr>
            <a:t>wrote the</a:t>
          </a:r>
          <a:r>
            <a:rPr lang="en-US"/>
            <a:t> OSSLT Literacy Test in Grade 10. </a:t>
          </a:r>
        </a:p>
      </dgm:t>
    </dgm:pt>
    <dgm:pt modelId="{2E986965-8C0E-47C5-A70E-AB66594110AF}" type="parTrans" cxnId="{E2209726-D530-4FC8-BFA6-04101BAA28D2}">
      <dgm:prSet/>
      <dgm:spPr/>
      <dgm:t>
        <a:bodyPr/>
        <a:lstStyle/>
        <a:p>
          <a:endParaRPr lang="en-US"/>
        </a:p>
      </dgm:t>
    </dgm:pt>
    <dgm:pt modelId="{A637A5F7-6715-4FC3-BE09-99CA0238C1A6}" type="sibTrans" cxnId="{E2209726-D530-4FC8-BFA6-04101BAA28D2}">
      <dgm:prSet/>
      <dgm:spPr/>
      <dgm:t>
        <a:bodyPr/>
        <a:lstStyle/>
        <a:p>
          <a:endParaRPr lang="en-US"/>
        </a:p>
      </dgm:t>
    </dgm:pt>
    <dgm:pt modelId="{D23ADA01-F75D-4C58-9CDE-8D66113A3629}">
      <dgm:prSet/>
      <dgm:spPr/>
      <dgm:t>
        <a:bodyPr/>
        <a:lstStyle/>
        <a:p>
          <a:pPr rtl="0">
            <a:defRPr cap="all"/>
          </a:pPr>
          <a:r>
            <a:rPr lang="en-US" dirty="0"/>
            <a:t>If you</a:t>
          </a:r>
          <a:r>
            <a:rPr lang="en-US" dirty="0">
              <a:latin typeface="Bierstadt"/>
            </a:rPr>
            <a:t> were</a:t>
          </a:r>
          <a:r>
            <a:rPr lang="en-US" dirty="0"/>
            <a:t> successful on the test, you have met your Literacy Requirement for Graduation.</a:t>
          </a:r>
        </a:p>
      </dgm:t>
    </dgm:pt>
    <dgm:pt modelId="{9739C976-3CD0-46DB-B7D7-CAFFEFF11F64}" type="parTrans" cxnId="{B1E5ADC3-E5FC-47E8-935D-244025CAAF42}">
      <dgm:prSet/>
      <dgm:spPr/>
      <dgm:t>
        <a:bodyPr/>
        <a:lstStyle/>
        <a:p>
          <a:endParaRPr lang="en-US"/>
        </a:p>
      </dgm:t>
    </dgm:pt>
    <dgm:pt modelId="{698399E4-99A4-48A9-91EA-0BBEE07579D2}" type="sibTrans" cxnId="{B1E5ADC3-E5FC-47E8-935D-244025CAAF42}">
      <dgm:prSet/>
      <dgm:spPr/>
      <dgm:t>
        <a:bodyPr/>
        <a:lstStyle/>
        <a:p>
          <a:endParaRPr lang="en-US"/>
        </a:p>
      </dgm:t>
    </dgm:pt>
    <dgm:pt modelId="{A623AC58-911E-44FC-910A-EB55AA1DCA72}">
      <dgm:prSet/>
      <dgm:spPr/>
      <dgm:t>
        <a:bodyPr/>
        <a:lstStyle/>
        <a:p>
          <a:pPr rtl="0">
            <a:defRPr cap="all"/>
          </a:pPr>
          <a:r>
            <a:rPr lang="en-US" dirty="0"/>
            <a:t>If you</a:t>
          </a:r>
          <a:r>
            <a:rPr lang="en-US" dirty="0">
              <a:latin typeface="Bierstadt"/>
            </a:rPr>
            <a:t> were</a:t>
          </a:r>
          <a:r>
            <a:rPr lang="en-US" dirty="0"/>
            <a:t> unsuccessful, you can</a:t>
          </a:r>
          <a:r>
            <a:rPr lang="en-US" dirty="0">
              <a:latin typeface="Bierstadt"/>
            </a:rPr>
            <a:t> take</a:t>
          </a:r>
          <a:r>
            <a:rPr lang="en-US" dirty="0"/>
            <a:t> the OLC Course in Grade  12 if you didn’t take it in grade 11.</a:t>
          </a:r>
        </a:p>
      </dgm:t>
    </dgm:pt>
    <dgm:pt modelId="{363C2D9C-E7B5-4C55-B930-A54FFA65DF4E}" type="parTrans" cxnId="{355A6711-5173-4DF3-93C2-B3BB46CB61BB}">
      <dgm:prSet/>
      <dgm:spPr/>
      <dgm:t>
        <a:bodyPr/>
        <a:lstStyle/>
        <a:p>
          <a:endParaRPr lang="en-US"/>
        </a:p>
      </dgm:t>
    </dgm:pt>
    <dgm:pt modelId="{9BF0C7EE-2DC6-427B-8293-DA31CC8523BD}" type="sibTrans" cxnId="{355A6711-5173-4DF3-93C2-B3BB46CB61BB}">
      <dgm:prSet/>
      <dgm:spPr/>
      <dgm:t>
        <a:bodyPr/>
        <a:lstStyle/>
        <a:p>
          <a:endParaRPr lang="en-US"/>
        </a:p>
      </dgm:t>
    </dgm:pt>
    <dgm:pt modelId="{2BB58AF1-9A8A-48DF-BD2C-AB6B10D1C75F}" type="pres">
      <dgm:prSet presAssocID="{1B18C1E0-DD26-4EAE-A982-3F0C070C09B7}" presName="linear" presStyleCnt="0">
        <dgm:presLayoutVars>
          <dgm:animLvl val="lvl"/>
          <dgm:resizeHandles val="exact"/>
        </dgm:presLayoutVars>
      </dgm:prSet>
      <dgm:spPr/>
    </dgm:pt>
    <dgm:pt modelId="{CD3CE2D0-04DF-41E4-B68F-CA0A0867A328}" type="pres">
      <dgm:prSet presAssocID="{315D5F8F-B816-4B3D-A785-A3447118441E}" presName="parentText" presStyleLbl="node1" presStyleIdx="0" presStyleCnt="3">
        <dgm:presLayoutVars>
          <dgm:chMax val="0"/>
          <dgm:bulletEnabled val="1"/>
        </dgm:presLayoutVars>
      </dgm:prSet>
      <dgm:spPr/>
    </dgm:pt>
    <dgm:pt modelId="{7834B29C-DCCB-4935-A243-69295C289D2C}" type="pres">
      <dgm:prSet presAssocID="{A637A5F7-6715-4FC3-BE09-99CA0238C1A6}" presName="spacer" presStyleCnt="0"/>
      <dgm:spPr/>
    </dgm:pt>
    <dgm:pt modelId="{A1EA5DD1-14EE-4219-8CB5-AA63435CA39A}" type="pres">
      <dgm:prSet presAssocID="{D23ADA01-F75D-4C58-9CDE-8D66113A3629}" presName="parentText" presStyleLbl="node1" presStyleIdx="1" presStyleCnt="3">
        <dgm:presLayoutVars>
          <dgm:chMax val="0"/>
          <dgm:bulletEnabled val="1"/>
        </dgm:presLayoutVars>
      </dgm:prSet>
      <dgm:spPr/>
    </dgm:pt>
    <dgm:pt modelId="{647CE864-377D-4D1F-B3F3-5C7152E1086A}" type="pres">
      <dgm:prSet presAssocID="{698399E4-99A4-48A9-91EA-0BBEE07579D2}" presName="spacer" presStyleCnt="0"/>
      <dgm:spPr/>
    </dgm:pt>
    <dgm:pt modelId="{9FBD0C0A-235D-4F43-97EC-A5CA8D4F5AF3}" type="pres">
      <dgm:prSet presAssocID="{A623AC58-911E-44FC-910A-EB55AA1DCA72}" presName="parentText" presStyleLbl="node1" presStyleIdx="2" presStyleCnt="3">
        <dgm:presLayoutVars>
          <dgm:chMax val="0"/>
          <dgm:bulletEnabled val="1"/>
        </dgm:presLayoutVars>
      </dgm:prSet>
      <dgm:spPr/>
    </dgm:pt>
  </dgm:ptLst>
  <dgm:cxnLst>
    <dgm:cxn modelId="{355A6711-5173-4DF3-93C2-B3BB46CB61BB}" srcId="{1B18C1E0-DD26-4EAE-A982-3F0C070C09B7}" destId="{A623AC58-911E-44FC-910A-EB55AA1DCA72}" srcOrd="2" destOrd="0" parTransId="{363C2D9C-E7B5-4C55-B930-A54FFA65DF4E}" sibTransId="{9BF0C7EE-2DC6-427B-8293-DA31CC8523BD}"/>
    <dgm:cxn modelId="{E2209726-D530-4FC8-BFA6-04101BAA28D2}" srcId="{1B18C1E0-DD26-4EAE-A982-3F0C070C09B7}" destId="{315D5F8F-B816-4B3D-A785-A3447118441E}" srcOrd="0" destOrd="0" parTransId="{2E986965-8C0E-47C5-A70E-AB66594110AF}" sibTransId="{A637A5F7-6715-4FC3-BE09-99CA0238C1A6}"/>
    <dgm:cxn modelId="{67345358-5ED9-4DAD-A9E1-623DF4B6AEA8}" type="presOf" srcId="{A623AC58-911E-44FC-910A-EB55AA1DCA72}" destId="{9FBD0C0A-235D-4F43-97EC-A5CA8D4F5AF3}" srcOrd="0" destOrd="0" presId="urn:microsoft.com/office/officeart/2005/8/layout/vList2"/>
    <dgm:cxn modelId="{F8D9EF79-B67B-49B5-A95F-5E4279DEFDC3}" type="presOf" srcId="{1B18C1E0-DD26-4EAE-A982-3F0C070C09B7}" destId="{2BB58AF1-9A8A-48DF-BD2C-AB6B10D1C75F}" srcOrd="0" destOrd="0" presId="urn:microsoft.com/office/officeart/2005/8/layout/vList2"/>
    <dgm:cxn modelId="{9EDF61BD-77BF-4BB9-B967-71B6D86DEA69}" type="presOf" srcId="{315D5F8F-B816-4B3D-A785-A3447118441E}" destId="{CD3CE2D0-04DF-41E4-B68F-CA0A0867A328}" srcOrd="0" destOrd="0" presId="urn:microsoft.com/office/officeart/2005/8/layout/vList2"/>
    <dgm:cxn modelId="{B1E5ADC3-E5FC-47E8-935D-244025CAAF42}" srcId="{1B18C1E0-DD26-4EAE-A982-3F0C070C09B7}" destId="{D23ADA01-F75D-4C58-9CDE-8D66113A3629}" srcOrd="1" destOrd="0" parTransId="{9739C976-3CD0-46DB-B7D7-CAFFEFF11F64}" sibTransId="{698399E4-99A4-48A9-91EA-0BBEE07579D2}"/>
    <dgm:cxn modelId="{18CE6AF3-151D-466E-B9FA-460D8A11C656}" type="presOf" srcId="{D23ADA01-F75D-4C58-9CDE-8D66113A3629}" destId="{A1EA5DD1-14EE-4219-8CB5-AA63435CA39A}" srcOrd="0" destOrd="0" presId="urn:microsoft.com/office/officeart/2005/8/layout/vList2"/>
    <dgm:cxn modelId="{0B6DD43C-085A-4ABA-935F-C3CAEE8F0F0C}" type="presParOf" srcId="{2BB58AF1-9A8A-48DF-BD2C-AB6B10D1C75F}" destId="{CD3CE2D0-04DF-41E4-B68F-CA0A0867A328}" srcOrd="0" destOrd="0" presId="urn:microsoft.com/office/officeart/2005/8/layout/vList2"/>
    <dgm:cxn modelId="{6AFEF41D-C7C8-4061-ADC5-57F1777BD7CF}" type="presParOf" srcId="{2BB58AF1-9A8A-48DF-BD2C-AB6B10D1C75F}" destId="{7834B29C-DCCB-4935-A243-69295C289D2C}" srcOrd="1" destOrd="0" presId="urn:microsoft.com/office/officeart/2005/8/layout/vList2"/>
    <dgm:cxn modelId="{0A14A751-5C18-4A18-A0E6-5BADE914A4B6}" type="presParOf" srcId="{2BB58AF1-9A8A-48DF-BD2C-AB6B10D1C75F}" destId="{A1EA5DD1-14EE-4219-8CB5-AA63435CA39A}" srcOrd="2" destOrd="0" presId="urn:microsoft.com/office/officeart/2005/8/layout/vList2"/>
    <dgm:cxn modelId="{5C5F3E70-C46A-4A8C-A76E-B82ADE2006AA}" type="presParOf" srcId="{2BB58AF1-9A8A-48DF-BD2C-AB6B10D1C75F}" destId="{647CE864-377D-4D1F-B3F3-5C7152E1086A}" srcOrd="3" destOrd="0" presId="urn:microsoft.com/office/officeart/2005/8/layout/vList2"/>
    <dgm:cxn modelId="{69145511-93F6-4A3D-90CA-0CFE9B77DF4C}" type="presParOf" srcId="{2BB58AF1-9A8A-48DF-BD2C-AB6B10D1C75F}" destId="{9FBD0C0A-235D-4F43-97EC-A5CA8D4F5AF3}"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ACC215-FD46-4005-BE9B-F4053B73AED9}"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5EE6D56F-E33C-42CC-B151-FC7CE6CE7B12}">
      <dgm:prSet/>
      <dgm:spPr/>
      <dgm:t>
        <a:bodyPr/>
        <a:lstStyle/>
        <a:p>
          <a:r>
            <a:rPr lang="en-US" dirty="0"/>
            <a:t>Student who entered grade 9 in 2020-21 school year or later must earn two online learning credits to get your high school diploma. </a:t>
          </a:r>
        </a:p>
      </dgm:t>
    </dgm:pt>
    <dgm:pt modelId="{A4896F28-9F10-494D-B941-B2B8390935DA}" type="parTrans" cxnId="{3DD004B3-ABBD-402C-8BB1-8FCEFB81ED92}">
      <dgm:prSet/>
      <dgm:spPr/>
      <dgm:t>
        <a:bodyPr/>
        <a:lstStyle/>
        <a:p>
          <a:endParaRPr lang="en-US"/>
        </a:p>
      </dgm:t>
    </dgm:pt>
    <dgm:pt modelId="{E8B57940-9053-4E82-A801-2BEFB8D1C103}" type="sibTrans" cxnId="{3DD004B3-ABBD-402C-8BB1-8FCEFB81ED92}">
      <dgm:prSet/>
      <dgm:spPr/>
      <dgm:t>
        <a:bodyPr/>
        <a:lstStyle/>
        <a:p>
          <a:endParaRPr lang="en-US"/>
        </a:p>
      </dgm:t>
    </dgm:pt>
    <dgm:pt modelId="{D8D0CE1C-77D2-4961-B4CE-C23BC86CA346}">
      <dgm:prSet/>
      <dgm:spPr/>
      <dgm:t>
        <a:bodyPr/>
        <a:lstStyle/>
        <a:p>
          <a:r>
            <a:rPr lang="en-US" dirty="0"/>
            <a:t>These online courses are part of the 30 credits needed to graduate.</a:t>
          </a:r>
        </a:p>
      </dgm:t>
    </dgm:pt>
    <dgm:pt modelId="{46F6BA2A-A8E0-478F-AD3F-E8A223AE8FDB}" type="parTrans" cxnId="{43D33B2E-1701-484F-A4AC-8D625E7A82B6}">
      <dgm:prSet/>
      <dgm:spPr/>
      <dgm:t>
        <a:bodyPr/>
        <a:lstStyle/>
        <a:p>
          <a:endParaRPr lang="en-US"/>
        </a:p>
      </dgm:t>
    </dgm:pt>
    <dgm:pt modelId="{EA3F69D3-ECDF-4F0B-B217-EBDD01A2B26A}" type="sibTrans" cxnId="{43D33B2E-1701-484F-A4AC-8D625E7A82B6}">
      <dgm:prSet/>
      <dgm:spPr/>
      <dgm:t>
        <a:bodyPr/>
        <a:lstStyle/>
        <a:p>
          <a:endParaRPr lang="en-US"/>
        </a:p>
      </dgm:t>
    </dgm:pt>
    <dgm:pt modelId="{75838C5D-9F23-48D8-8F5C-80171DEC68D2}">
      <dgm:prSet/>
      <dgm:spPr/>
      <dgm:t>
        <a:bodyPr/>
        <a:lstStyle/>
        <a:p>
          <a:r>
            <a:rPr lang="en-US" dirty="0"/>
            <a:t>There are many online learning opportunities to take online courses in grade 11 or 12. </a:t>
          </a:r>
        </a:p>
      </dgm:t>
    </dgm:pt>
    <dgm:pt modelId="{6913CC8E-8EBE-4679-93B1-7C47C70ED071}" type="parTrans" cxnId="{189EF793-B0C4-4190-BC10-BA810F56D07C}">
      <dgm:prSet/>
      <dgm:spPr/>
      <dgm:t>
        <a:bodyPr/>
        <a:lstStyle/>
        <a:p>
          <a:endParaRPr lang="en-US"/>
        </a:p>
      </dgm:t>
    </dgm:pt>
    <dgm:pt modelId="{8381EE0B-2A7D-4897-9749-B4725FF2FEDE}" type="sibTrans" cxnId="{189EF793-B0C4-4190-BC10-BA810F56D07C}">
      <dgm:prSet/>
      <dgm:spPr/>
      <dgm:t>
        <a:bodyPr/>
        <a:lstStyle/>
        <a:p>
          <a:endParaRPr lang="en-US"/>
        </a:p>
      </dgm:t>
    </dgm:pt>
    <dgm:pt modelId="{4C1BE3FB-08A6-4ABD-9574-F6BE903B5CB6}">
      <dgm:prSet/>
      <dgm:spPr/>
      <dgm:t>
        <a:bodyPr/>
        <a:lstStyle/>
        <a:p>
          <a:r>
            <a:rPr lang="en-US" dirty="0"/>
            <a:t>You can </a:t>
          </a:r>
          <a:r>
            <a:rPr lang="en-US" b="1" dirty="0"/>
            <a:t>OPT-OUT</a:t>
          </a:r>
          <a:r>
            <a:rPr lang="en-US" dirty="0"/>
            <a:t> of this requirement. In grade 12, if you have not completed two online learning credits, the guidance team will provide you with a form to be signed by your parents or guardians. </a:t>
          </a:r>
        </a:p>
      </dgm:t>
    </dgm:pt>
    <dgm:pt modelId="{C2834060-CCB4-4502-BD2C-0CF150AB6C00}" type="parTrans" cxnId="{4124DB18-367E-4D8F-B432-69E96880F118}">
      <dgm:prSet/>
      <dgm:spPr/>
      <dgm:t>
        <a:bodyPr/>
        <a:lstStyle/>
        <a:p>
          <a:endParaRPr lang="en-US"/>
        </a:p>
      </dgm:t>
    </dgm:pt>
    <dgm:pt modelId="{27297EE8-7B2C-48F1-99E1-B4888EC8F140}" type="sibTrans" cxnId="{4124DB18-367E-4D8F-B432-69E96880F118}">
      <dgm:prSet/>
      <dgm:spPr/>
      <dgm:t>
        <a:bodyPr/>
        <a:lstStyle/>
        <a:p>
          <a:endParaRPr lang="en-US"/>
        </a:p>
      </dgm:t>
    </dgm:pt>
    <dgm:pt modelId="{92C6A395-B1B1-40EA-AD6D-2E57D4E56963}" type="pres">
      <dgm:prSet presAssocID="{4BACC215-FD46-4005-BE9B-F4053B73AED9}" presName="vert0" presStyleCnt="0">
        <dgm:presLayoutVars>
          <dgm:dir/>
          <dgm:animOne val="branch"/>
          <dgm:animLvl val="lvl"/>
        </dgm:presLayoutVars>
      </dgm:prSet>
      <dgm:spPr/>
    </dgm:pt>
    <dgm:pt modelId="{C6AF7477-9A5B-40B5-BB87-AE0A2B49C675}" type="pres">
      <dgm:prSet presAssocID="{5EE6D56F-E33C-42CC-B151-FC7CE6CE7B12}" presName="thickLine" presStyleLbl="alignNode1" presStyleIdx="0" presStyleCnt="4"/>
      <dgm:spPr/>
    </dgm:pt>
    <dgm:pt modelId="{65CE5F81-FC95-42A7-BDEF-FF316A4A3AD3}" type="pres">
      <dgm:prSet presAssocID="{5EE6D56F-E33C-42CC-B151-FC7CE6CE7B12}" presName="horz1" presStyleCnt="0"/>
      <dgm:spPr/>
    </dgm:pt>
    <dgm:pt modelId="{54E2AD61-6FC6-4155-B90E-948A26BBBC54}" type="pres">
      <dgm:prSet presAssocID="{5EE6D56F-E33C-42CC-B151-FC7CE6CE7B12}" presName="tx1" presStyleLbl="revTx" presStyleIdx="0" presStyleCnt="4"/>
      <dgm:spPr/>
    </dgm:pt>
    <dgm:pt modelId="{457A6267-1012-4349-8AEA-0A31BF3CF194}" type="pres">
      <dgm:prSet presAssocID="{5EE6D56F-E33C-42CC-B151-FC7CE6CE7B12}" presName="vert1" presStyleCnt="0"/>
      <dgm:spPr/>
    </dgm:pt>
    <dgm:pt modelId="{9EDFF987-7535-4C90-AD4D-5F8FA889812D}" type="pres">
      <dgm:prSet presAssocID="{D8D0CE1C-77D2-4961-B4CE-C23BC86CA346}" presName="thickLine" presStyleLbl="alignNode1" presStyleIdx="1" presStyleCnt="4"/>
      <dgm:spPr/>
    </dgm:pt>
    <dgm:pt modelId="{C0BE0140-46FA-458B-8273-9EDBB62DDF90}" type="pres">
      <dgm:prSet presAssocID="{D8D0CE1C-77D2-4961-B4CE-C23BC86CA346}" presName="horz1" presStyleCnt="0"/>
      <dgm:spPr/>
    </dgm:pt>
    <dgm:pt modelId="{BBD1B691-724F-4A88-AE0C-1994D6792310}" type="pres">
      <dgm:prSet presAssocID="{D8D0CE1C-77D2-4961-B4CE-C23BC86CA346}" presName="tx1" presStyleLbl="revTx" presStyleIdx="1" presStyleCnt="4"/>
      <dgm:spPr/>
    </dgm:pt>
    <dgm:pt modelId="{6492DFEF-77FA-4E24-BC9A-D900FDA1FB09}" type="pres">
      <dgm:prSet presAssocID="{D8D0CE1C-77D2-4961-B4CE-C23BC86CA346}" presName="vert1" presStyleCnt="0"/>
      <dgm:spPr/>
    </dgm:pt>
    <dgm:pt modelId="{2BCD02A7-DFCA-464C-9E0A-D9F262B592C2}" type="pres">
      <dgm:prSet presAssocID="{75838C5D-9F23-48D8-8F5C-80171DEC68D2}" presName="thickLine" presStyleLbl="alignNode1" presStyleIdx="2" presStyleCnt="4"/>
      <dgm:spPr/>
    </dgm:pt>
    <dgm:pt modelId="{1B692AC8-48AE-4811-AE1C-19D7FCDD145B}" type="pres">
      <dgm:prSet presAssocID="{75838C5D-9F23-48D8-8F5C-80171DEC68D2}" presName="horz1" presStyleCnt="0"/>
      <dgm:spPr/>
    </dgm:pt>
    <dgm:pt modelId="{852B104C-8C48-4306-8269-0F67D972F6C1}" type="pres">
      <dgm:prSet presAssocID="{75838C5D-9F23-48D8-8F5C-80171DEC68D2}" presName="tx1" presStyleLbl="revTx" presStyleIdx="2" presStyleCnt="4"/>
      <dgm:spPr/>
    </dgm:pt>
    <dgm:pt modelId="{EBAB6941-B8D6-421E-A1E6-33EF7F05BD80}" type="pres">
      <dgm:prSet presAssocID="{75838C5D-9F23-48D8-8F5C-80171DEC68D2}" presName="vert1" presStyleCnt="0"/>
      <dgm:spPr/>
    </dgm:pt>
    <dgm:pt modelId="{483806B8-5F0C-4DA4-A990-41BE7791C8E0}" type="pres">
      <dgm:prSet presAssocID="{4C1BE3FB-08A6-4ABD-9574-F6BE903B5CB6}" presName="thickLine" presStyleLbl="alignNode1" presStyleIdx="3" presStyleCnt="4"/>
      <dgm:spPr/>
    </dgm:pt>
    <dgm:pt modelId="{00AF7A09-4166-4E6B-BB15-7F87DAFDF07A}" type="pres">
      <dgm:prSet presAssocID="{4C1BE3FB-08A6-4ABD-9574-F6BE903B5CB6}" presName="horz1" presStyleCnt="0"/>
      <dgm:spPr/>
    </dgm:pt>
    <dgm:pt modelId="{732CECCA-86CC-435B-88B3-C5425F63C70F}" type="pres">
      <dgm:prSet presAssocID="{4C1BE3FB-08A6-4ABD-9574-F6BE903B5CB6}" presName="tx1" presStyleLbl="revTx" presStyleIdx="3" presStyleCnt="4"/>
      <dgm:spPr/>
    </dgm:pt>
    <dgm:pt modelId="{A4219C34-C0FB-4ED6-B27B-675C02D29630}" type="pres">
      <dgm:prSet presAssocID="{4C1BE3FB-08A6-4ABD-9574-F6BE903B5CB6}" presName="vert1" presStyleCnt="0"/>
      <dgm:spPr/>
    </dgm:pt>
  </dgm:ptLst>
  <dgm:cxnLst>
    <dgm:cxn modelId="{4124DB18-367E-4D8F-B432-69E96880F118}" srcId="{4BACC215-FD46-4005-BE9B-F4053B73AED9}" destId="{4C1BE3FB-08A6-4ABD-9574-F6BE903B5CB6}" srcOrd="3" destOrd="0" parTransId="{C2834060-CCB4-4502-BD2C-0CF150AB6C00}" sibTransId="{27297EE8-7B2C-48F1-99E1-B4888EC8F140}"/>
    <dgm:cxn modelId="{7C99971F-8DA7-4457-BDDD-FC1A12E820AF}" type="presOf" srcId="{75838C5D-9F23-48D8-8F5C-80171DEC68D2}" destId="{852B104C-8C48-4306-8269-0F67D972F6C1}" srcOrd="0" destOrd="0" presId="urn:microsoft.com/office/officeart/2008/layout/LinedList"/>
    <dgm:cxn modelId="{43D33B2E-1701-484F-A4AC-8D625E7A82B6}" srcId="{4BACC215-FD46-4005-BE9B-F4053B73AED9}" destId="{D8D0CE1C-77D2-4961-B4CE-C23BC86CA346}" srcOrd="1" destOrd="0" parTransId="{46F6BA2A-A8E0-478F-AD3F-E8A223AE8FDB}" sibTransId="{EA3F69D3-ECDF-4F0B-B217-EBDD01A2B26A}"/>
    <dgm:cxn modelId="{6911DA33-0EA9-4097-B51A-57E86062964E}" type="presOf" srcId="{4BACC215-FD46-4005-BE9B-F4053B73AED9}" destId="{92C6A395-B1B1-40EA-AD6D-2E57D4E56963}" srcOrd="0" destOrd="0" presId="urn:microsoft.com/office/officeart/2008/layout/LinedList"/>
    <dgm:cxn modelId="{F4111350-3701-49C1-91C4-188D2C365197}" type="presOf" srcId="{5EE6D56F-E33C-42CC-B151-FC7CE6CE7B12}" destId="{54E2AD61-6FC6-4155-B90E-948A26BBBC54}" srcOrd="0" destOrd="0" presId="urn:microsoft.com/office/officeart/2008/layout/LinedList"/>
    <dgm:cxn modelId="{60D4B78A-5745-491F-962E-D8E5F29FDC03}" type="presOf" srcId="{D8D0CE1C-77D2-4961-B4CE-C23BC86CA346}" destId="{BBD1B691-724F-4A88-AE0C-1994D6792310}" srcOrd="0" destOrd="0" presId="urn:microsoft.com/office/officeart/2008/layout/LinedList"/>
    <dgm:cxn modelId="{189EF793-B0C4-4190-BC10-BA810F56D07C}" srcId="{4BACC215-FD46-4005-BE9B-F4053B73AED9}" destId="{75838C5D-9F23-48D8-8F5C-80171DEC68D2}" srcOrd="2" destOrd="0" parTransId="{6913CC8E-8EBE-4679-93B1-7C47C70ED071}" sibTransId="{8381EE0B-2A7D-4897-9749-B4725FF2FEDE}"/>
    <dgm:cxn modelId="{3DD004B3-ABBD-402C-8BB1-8FCEFB81ED92}" srcId="{4BACC215-FD46-4005-BE9B-F4053B73AED9}" destId="{5EE6D56F-E33C-42CC-B151-FC7CE6CE7B12}" srcOrd="0" destOrd="0" parTransId="{A4896F28-9F10-494D-B941-B2B8390935DA}" sibTransId="{E8B57940-9053-4E82-A801-2BEFB8D1C103}"/>
    <dgm:cxn modelId="{4D1DA7FB-6FAF-4C99-A524-5E5F3C2E37E7}" type="presOf" srcId="{4C1BE3FB-08A6-4ABD-9574-F6BE903B5CB6}" destId="{732CECCA-86CC-435B-88B3-C5425F63C70F}" srcOrd="0" destOrd="0" presId="urn:microsoft.com/office/officeart/2008/layout/LinedList"/>
    <dgm:cxn modelId="{50787C45-9D89-44C4-BABE-633124513CA1}" type="presParOf" srcId="{92C6A395-B1B1-40EA-AD6D-2E57D4E56963}" destId="{C6AF7477-9A5B-40B5-BB87-AE0A2B49C675}" srcOrd="0" destOrd="0" presId="urn:microsoft.com/office/officeart/2008/layout/LinedList"/>
    <dgm:cxn modelId="{167FD93B-53DB-4BB0-BA35-C678C33FBA46}" type="presParOf" srcId="{92C6A395-B1B1-40EA-AD6D-2E57D4E56963}" destId="{65CE5F81-FC95-42A7-BDEF-FF316A4A3AD3}" srcOrd="1" destOrd="0" presId="urn:microsoft.com/office/officeart/2008/layout/LinedList"/>
    <dgm:cxn modelId="{3F1B5303-202D-4702-B091-1D4521C8A68D}" type="presParOf" srcId="{65CE5F81-FC95-42A7-BDEF-FF316A4A3AD3}" destId="{54E2AD61-6FC6-4155-B90E-948A26BBBC54}" srcOrd="0" destOrd="0" presId="urn:microsoft.com/office/officeart/2008/layout/LinedList"/>
    <dgm:cxn modelId="{6077C907-24E8-4636-B349-EBA5C3B174F6}" type="presParOf" srcId="{65CE5F81-FC95-42A7-BDEF-FF316A4A3AD3}" destId="{457A6267-1012-4349-8AEA-0A31BF3CF194}" srcOrd="1" destOrd="0" presId="urn:microsoft.com/office/officeart/2008/layout/LinedList"/>
    <dgm:cxn modelId="{EA34E49A-2733-40E5-95E5-A972CF9B9D66}" type="presParOf" srcId="{92C6A395-B1B1-40EA-AD6D-2E57D4E56963}" destId="{9EDFF987-7535-4C90-AD4D-5F8FA889812D}" srcOrd="2" destOrd="0" presId="urn:microsoft.com/office/officeart/2008/layout/LinedList"/>
    <dgm:cxn modelId="{EDE79C72-F96E-42EC-B6E9-555077656B14}" type="presParOf" srcId="{92C6A395-B1B1-40EA-AD6D-2E57D4E56963}" destId="{C0BE0140-46FA-458B-8273-9EDBB62DDF90}" srcOrd="3" destOrd="0" presId="urn:microsoft.com/office/officeart/2008/layout/LinedList"/>
    <dgm:cxn modelId="{16BA9604-70D7-416D-AF69-A6D91F12FD8E}" type="presParOf" srcId="{C0BE0140-46FA-458B-8273-9EDBB62DDF90}" destId="{BBD1B691-724F-4A88-AE0C-1994D6792310}" srcOrd="0" destOrd="0" presId="urn:microsoft.com/office/officeart/2008/layout/LinedList"/>
    <dgm:cxn modelId="{EC6EC07B-607C-4F2B-B84F-77F1EA314FBF}" type="presParOf" srcId="{C0BE0140-46FA-458B-8273-9EDBB62DDF90}" destId="{6492DFEF-77FA-4E24-BC9A-D900FDA1FB09}" srcOrd="1" destOrd="0" presId="urn:microsoft.com/office/officeart/2008/layout/LinedList"/>
    <dgm:cxn modelId="{7BB955BA-B998-43F1-8669-7B5BE22A6570}" type="presParOf" srcId="{92C6A395-B1B1-40EA-AD6D-2E57D4E56963}" destId="{2BCD02A7-DFCA-464C-9E0A-D9F262B592C2}" srcOrd="4" destOrd="0" presId="urn:microsoft.com/office/officeart/2008/layout/LinedList"/>
    <dgm:cxn modelId="{96CDFBB1-2D07-4346-9D1B-C9B99AC8F16C}" type="presParOf" srcId="{92C6A395-B1B1-40EA-AD6D-2E57D4E56963}" destId="{1B692AC8-48AE-4811-AE1C-19D7FCDD145B}" srcOrd="5" destOrd="0" presId="urn:microsoft.com/office/officeart/2008/layout/LinedList"/>
    <dgm:cxn modelId="{F4A300BE-4FD2-4A52-AAEE-E2661A25024B}" type="presParOf" srcId="{1B692AC8-48AE-4811-AE1C-19D7FCDD145B}" destId="{852B104C-8C48-4306-8269-0F67D972F6C1}" srcOrd="0" destOrd="0" presId="urn:microsoft.com/office/officeart/2008/layout/LinedList"/>
    <dgm:cxn modelId="{0FD9768C-D326-4E0E-A670-C1299C482179}" type="presParOf" srcId="{1B692AC8-48AE-4811-AE1C-19D7FCDD145B}" destId="{EBAB6941-B8D6-421E-A1E6-33EF7F05BD80}" srcOrd="1" destOrd="0" presId="urn:microsoft.com/office/officeart/2008/layout/LinedList"/>
    <dgm:cxn modelId="{2ECE2CF6-D597-4C05-B66C-6E2893BA9D16}" type="presParOf" srcId="{92C6A395-B1B1-40EA-AD6D-2E57D4E56963}" destId="{483806B8-5F0C-4DA4-A990-41BE7791C8E0}" srcOrd="6" destOrd="0" presId="urn:microsoft.com/office/officeart/2008/layout/LinedList"/>
    <dgm:cxn modelId="{C09484FD-35DF-4776-81C7-8C41C9E94707}" type="presParOf" srcId="{92C6A395-B1B1-40EA-AD6D-2E57D4E56963}" destId="{00AF7A09-4166-4E6B-BB15-7F87DAFDF07A}" srcOrd="7" destOrd="0" presId="urn:microsoft.com/office/officeart/2008/layout/LinedList"/>
    <dgm:cxn modelId="{C9929F51-645A-4D43-BF85-BEA8F086BA6F}" type="presParOf" srcId="{00AF7A09-4166-4E6B-BB15-7F87DAFDF07A}" destId="{732CECCA-86CC-435B-88B3-C5425F63C70F}" srcOrd="0" destOrd="0" presId="urn:microsoft.com/office/officeart/2008/layout/LinedList"/>
    <dgm:cxn modelId="{2EF0E678-1248-4C3C-93CA-FC1887E79BFD}" type="presParOf" srcId="{00AF7A09-4166-4E6B-BB15-7F87DAFDF07A}" destId="{A4219C34-C0FB-4ED6-B27B-675C02D2963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AC83075-AD0E-4C3F-B503-8216E13F1CAA}" type="doc">
      <dgm:prSet loTypeId="urn:microsoft.com/office/officeart/2005/8/layout/vList2" loCatId="list" qsTypeId="urn:microsoft.com/office/officeart/2005/8/quickstyle/simple4" qsCatId="simple" csTypeId="urn:microsoft.com/office/officeart/2005/8/colors/colorful3" csCatId="colorful" phldr="1"/>
      <dgm:spPr/>
      <dgm:t>
        <a:bodyPr/>
        <a:lstStyle/>
        <a:p>
          <a:endParaRPr lang="en-US"/>
        </a:p>
      </dgm:t>
    </dgm:pt>
    <dgm:pt modelId="{F72ED1C1-32C4-4C09-AA0D-8D0CF58C2B06}">
      <dgm:prSet phldrT="[Text]" phldr="0"/>
      <dgm:spPr/>
      <dgm:t>
        <a:bodyPr/>
        <a:lstStyle/>
        <a:p>
          <a:pPr rtl="0"/>
          <a:r>
            <a:rPr lang="en-US" b="1" dirty="0">
              <a:latin typeface="Bierstadt"/>
            </a:rPr>
            <a:t>English</a:t>
          </a:r>
          <a:r>
            <a:rPr lang="en-US" dirty="0">
              <a:latin typeface="Bierstadt"/>
            </a:rPr>
            <a:t> ENG4U/4C</a:t>
          </a:r>
          <a:endParaRPr lang="en-US" dirty="0"/>
        </a:p>
      </dgm:t>
    </dgm:pt>
    <dgm:pt modelId="{08AB3CA3-A400-4593-8C29-611408B0BA09}" type="parTrans" cxnId="{CFDA2D9C-56C6-4ACC-B406-88336084715C}">
      <dgm:prSet/>
      <dgm:spPr/>
      <dgm:t>
        <a:bodyPr/>
        <a:lstStyle/>
        <a:p>
          <a:endParaRPr lang="en-US"/>
        </a:p>
      </dgm:t>
    </dgm:pt>
    <dgm:pt modelId="{F68B8E6E-A352-4418-98C3-57FEE35EBDCC}" type="sibTrans" cxnId="{CFDA2D9C-56C6-4ACC-B406-88336084715C}">
      <dgm:prSet/>
      <dgm:spPr/>
      <dgm:t>
        <a:bodyPr/>
        <a:lstStyle/>
        <a:p>
          <a:endParaRPr lang="en-US"/>
        </a:p>
      </dgm:t>
    </dgm:pt>
    <dgm:pt modelId="{077E85C5-7A41-4B8D-9E1A-55E0996E5C6D}" type="pres">
      <dgm:prSet presAssocID="{BAC83075-AD0E-4C3F-B503-8216E13F1CAA}" presName="linear" presStyleCnt="0">
        <dgm:presLayoutVars>
          <dgm:animLvl val="lvl"/>
          <dgm:resizeHandles val="exact"/>
        </dgm:presLayoutVars>
      </dgm:prSet>
      <dgm:spPr/>
    </dgm:pt>
    <dgm:pt modelId="{783CC183-B805-4794-A2F8-519BA88F5D5E}" type="pres">
      <dgm:prSet presAssocID="{F72ED1C1-32C4-4C09-AA0D-8D0CF58C2B06}" presName="parentText" presStyleLbl="node1" presStyleIdx="0" presStyleCnt="1">
        <dgm:presLayoutVars>
          <dgm:chMax val="0"/>
          <dgm:bulletEnabled val="1"/>
        </dgm:presLayoutVars>
      </dgm:prSet>
      <dgm:spPr/>
    </dgm:pt>
  </dgm:ptLst>
  <dgm:cxnLst>
    <dgm:cxn modelId="{91CEE10D-A7EA-4FB0-B77A-4F102D3AFB7A}" type="presOf" srcId="{F72ED1C1-32C4-4C09-AA0D-8D0CF58C2B06}" destId="{783CC183-B805-4794-A2F8-519BA88F5D5E}" srcOrd="0" destOrd="0" presId="urn:microsoft.com/office/officeart/2005/8/layout/vList2"/>
    <dgm:cxn modelId="{D3DDBF13-9776-468C-A00C-491FD8F9BAD9}" type="presOf" srcId="{BAC83075-AD0E-4C3F-B503-8216E13F1CAA}" destId="{077E85C5-7A41-4B8D-9E1A-55E0996E5C6D}" srcOrd="0" destOrd="0" presId="urn:microsoft.com/office/officeart/2005/8/layout/vList2"/>
    <dgm:cxn modelId="{CFDA2D9C-56C6-4ACC-B406-88336084715C}" srcId="{BAC83075-AD0E-4C3F-B503-8216E13F1CAA}" destId="{F72ED1C1-32C4-4C09-AA0D-8D0CF58C2B06}" srcOrd="0" destOrd="0" parTransId="{08AB3CA3-A400-4593-8C29-611408B0BA09}" sibTransId="{F68B8E6E-A352-4418-98C3-57FEE35EBDCC}"/>
    <dgm:cxn modelId="{84245A04-EAA1-44D2-8F95-14B9724E9C40}" type="presParOf" srcId="{077E85C5-7A41-4B8D-9E1A-55E0996E5C6D}" destId="{783CC183-B805-4794-A2F8-519BA88F5D5E}"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8105783-1573-432E-A143-1D8C406E183E}" type="doc">
      <dgm:prSet loTypeId="urn:microsoft.com/office/officeart/2005/8/layout/default" loCatId="list" qsTypeId="urn:microsoft.com/office/officeart/2005/8/quickstyle/simple4" qsCatId="simple" csTypeId="urn:microsoft.com/office/officeart/2005/8/colors/accent6_2" csCatId="accent6" phldr="1"/>
      <dgm:spPr/>
      <dgm:t>
        <a:bodyPr/>
        <a:lstStyle/>
        <a:p>
          <a:endParaRPr lang="en-US"/>
        </a:p>
      </dgm:t>
    </dgm:pt>
    <dgm:pt modelId="{484A5E11-BCEF-421A-8EA5-1B5067D549A4}">
      <dgm:prSet phldrT="[Text]" phldr="0"/>
      <dgm:spPr/>
      <dgm:t>
        <a:bodyPr/>
        <a:lstStyle/>
        <a:p>
          <a:pPr rtl="0"/>
          <a:r>
            <a:rPr lang="en-US" dirty="0">
              <a:latin typeface="Bierstadt"/>
            </a:rPr>
            <a:t>Transportation TTJ40</a:t>
          </a:r>
          <a:endParaRPr lang="en-US" dirty="0"/>
        </a:p>
      </dgm:t>
    </dgm:pt>
    <dgm:pt modelId="{03BE06E4-55BC-4A3D-8467-DA85AEAACCFD}" type="parTrans" cxnId="{2298352F-CE64-486A-8D91-0DA818D31640}">
      <dgm:prSet/>
      <dgm:spPr/>
      <dgm:t>
        <a:bodyPr/>
        <a:lstStyle/>
        <a:p>
          <a:endParaRPr lang="en-US"/>
        </a:p>
      </dgm:t>
    </dgm:pt>
    <dgm:pt modelId="{CED84B45-048F-40C7-BA99-694691F0A1C4}" type="sibTrans" cxnId="{2298352F-CE64-486A-8D91-0DA818D31640}">
      <dgm:prSet/>
      <dgm:spPr/>
      <dgm:t>
        <a:bodyPr/>
        <a:lstStyle/>
        <a:p>
          <a:endParaRPr lang="en-US"/>
        </a:p>
      </dgm:t>
    </dgm:pt>
    <dgm:pt modelId="{FAB816FD-651F-4B0F-B848-2726B88ED3A3}">
      <dgm:prSet phldrT="[Text]" phldr="0"/>
      <dgm:spPr/>
      <dgm:t>
        <a:bodyPr/>
        <a:lstStyle/>
        <a:p>
          <a:pPr rtl="0"/>
          <a:r>
            <a:rPr lang="en-US" dirty="0">
              <a:latin typeface="Bierstadt"/>
            </a:rPr>
            <a:t>Biology SBI4U/4C</a:t>
          </a:r>
          <a:endParaRPr lang="en-US" dirty="0"/>
        </a:p>
      </dgm:t>
    </dgm:pt>
    <dgm:pt modelId="{3EACA94D-A316-47EC-AFDC-939BA8D8F91E}" type="parTrans" cxnId="{01A68FD3-173D-4F1D-8680-2BEE6CED2E5C}">
      <dgm:prSet/>
      <dgm:spPr/>
      <dgm:t>
        <a:bodyPr/>
        <a:lstStyle/>
        <a:p>
          <a:endParaRPr lang="en-US"/>
        </a:p>
      </dgm:t>
    </dgm:pt>
    <dgm:pt modelId="{7E9A7722-E039-4F28-BFD4-B08CEF61FDF2}" type="sibTrans" cxnId="{01A68FD3-173D-4F1D-8680-2BEE6CED2E5C}">
      <dgm:prSet/>
      <dgm:spPr/>
      <dgm:t>
        <a:bodyPr/>
        <a:lstStyle/>
        <a:p>
          <a:endParaRPr lang="en-US"/>
        </a:p>
      </dgm:t>
    </dgm:pt>
    <dgm:pt modelId="{F67C942B-2D98-4031-A154-BDDFE0443B12}">
      <dgm:prSet phldrT="[Text]" phldr="0"/>
      <dgm:spPr/>
      <dgm:t>
        <a:bodyPr/>
        <a:lstStyle/>
        <a:p>
          <a:pPr rtl="0"/>
          <a:r>
            <a:rPr lang="en-US" dirty="0">
              <a:latin typeface="Bierstadt"/>
            </a:rPr>
            <a:t>Construction TCJ40</a:t>
          </a:r>
          <a:endParaRPr lang="en-US" dirty="0"/>
        </a:p>
      </dgm:t>
    </dgm:pt>
    <dgm:pt modelId="{E519FC04-90F1-4C5D-9B57-A3B5D58A2E09}" type="parTrans" cxnId="{38F6B8CF-EACE-4DCF-A96B-171E9AD19B32}">
      <dgm:prSet/>
      <dgm:spPr/>
      <dgm:t>
        <a:bodyPr/>
        <a:lstStyle/>
        <a:p>
          <a:endParaRPr lang="en-US"/>
        </a:p>
      </dgm:t>
    </dgm:pt>
    <dgm:pt modelId="{84B930F5-8087-490F-A308-B364752E730C}" type="sibTrans" cxnId="{38F6B8CF-EACE-4DCF-A96B-171E9AD19B32}">
      <dgm:prSet/>
      <dgm:spPr/>
      <dgm:t>
        <a:bodyPr/>
        <a:lstStyle/>
        <a:p>
          <a:endParaRPr lang="en-US"/>
        </a:p>
      </dgm:t>
    </dgm:pt>
    <dgm:pt modelId="{964B84B9-0940-4AE3-9DDA-9E3A66C8ED89}">
      <dgm:prSet phldrT="[Text]" phldr="0"/>
      <dgm:spPr/>
      <dgm:t>
        <a:bodyPr/>
        <a:lstStyle/>
        <a:p>
          <a:pPr rtl="0"/>
          <a:r>
            <a:rPr lang="en-US" dirty="0">
              <a:latin typeface="Bierstadt"/>
            </a:rPr>
            <a:t> Instrumental Music AMU40</a:t>
          </a:r>
          <a:endParaRPr lang="en-US" dirty="0"/>
        </a:p>
      </dgm:t>
    </dgm:pt>
    <dgm:pt modelId="{BA44680F-2035-4E57-B457-BFC6ACC585A0}" type="parTrans" cxnId="{7FC0FCD2-978A-446C-9A71-85F3F7C8A1F3}">
      <dgm:prSet/>
      <dgm:spPr/>
      <dgm:t>
        <a:bodyPr/>
        <a:lstStyle/>
        <a:p>
          <a:endParaRPr lang="en-US"/>
        </a:p>
      </dgm:t>
    </dgm:pt>
    <dgm:pt modelId="{EE96AF7B-8E8A-4F27-BF79-1034C3DFF4EF}" type="sibTrans" cxnId="{7FC0FCD2-978A-446C-9A71-85F3F7C8A1F3}">
      <dgm:prSet/>
      <dgm:spPr/>
      <dgm:t>
        <a:bodyPr/>
        <a:lstStyle/>
        <a:p>
          <a:endParaRPr lang="en-US"/>
        </a:p>
      </dgm:t>
    </dgm:pt>
    <dgm:pt modelId="{4851A689-924A-48FC-9A7D-2ED33CC2FB26}">
      <dgm:prSet phldrT="[Text]" phldr="0"/>
      <dgm:spPr/>
      <dgm:t>
        <a:bodyPr/>
        <a:lstStyle/>
        <a:p>
          <a:pPr rtl="0"/>
          <a:r>
            <a:rPr lang="en-US" dirty="0">
              <a:latin typeface="Bierstadt"/>
            </a:rPr>
            <a:t>Guitar AMG4M</a:t>
          </a:r>
          <a:endParaRPr lang="en-US" dirty="0"/>
        </a:p>
      </dgm:t>
    </dgm:pt>
    <dgm:pt modelId="{3654ACF9-CD88-4C8C-92C2-90D2B7A2AA64}" type="parTrans" cxnId="{8714E16B-1D88-4B38-BBBD-6D3762CAC8EF}">
      <dgm:prSet/>
      <dgm:spPr/>
      <dgm:t>
        <a:bodyPr/>
        <a:lstStyle/>
        <a:p>
          <a:endParaRPr lang="en-US"/>
        </a:p>
      </dgm:t>
    </dgm:pt>
    <dgm:pt modelId="{C17E02BC-9DE2-4136-9EDF-D6102004BA06}" type="sibTrans" cxnId="{8714E16B-1D88-4B38-BBBD-6D3762CAC8EF}">
      <dgm:prSet/>
      <dgm:spPr/>
      <dgm:t>
        <a:bodyPr/>
        <a:lstStyle/>
        <a:p>
          <a:endParaRPr lang="en-US"/>
        </a:p>
      </dgm:t>
    </dgm:pt>
    <dgm:pt modelId="{1F7350D8-3D5C-4982-A656-894F989130D9}">
      <dgm:prSet phldr="0"/>
      <dgm:spPr/>
      <dgm:t>
        <a:bodyPr/>
        <a:lstStyle/>
        <a:p>
          <a:pPr rtl="0"/>
          <a:r>
            <a:rPr lang="en-US" dirty="0">
              <a:latin typeface="Bierstadt"/>
            </a:rPr>
            <a:t>Drama ADA40</a:t>
          </a:r>
        </a:p>
      </dgm:t>
    </dgm:pt>
    <dgm:pt modelId="{5153FD25-1719-4B2F-B65F-1DC9B26FAF17}" type="parTrans" cxnId="{A0E46721-972A-4DE3-806D-12FE5D0FE287}">
      <dgm:prSet/>
      <dgm:spPr/>
      <dgm:t>
        <a:bodyPr/>
        <a:lstStyle/>
        <a:p>
          <a:endParaRPr lang="en-US"/>
        </a:p>
      </dgm:t>
    </dgm:pt>
    <dgm:pt modelId="{65F1A9C5-9495-4B31-9DB7-2EDD8BF9001C}" type="sibTrans" cxnId="{A0E46721-972A-4DE3-806D-12FE5D0FE287}">
      <dgm:prSet/>
      <dgm:spPr/>
      <dgm:t>
        <a:bodyPr/>
        <a:lstStyle/>
        <a:p>
          <a:endParaRPr lang="en-US"/>
        </a:p>
      </dgm:t>
    </dgm:pt>
    <dgm:pt modelId="{05A36582-204A-4557-984F-55A967596089}">
      <dgm:prSet phldr="0"/>
      <dgm:spPr/>
      <dgm:t>
        <a:bodyPr/>
        <a:lstStyle/>
        <a:p>
          <a:pPr rtl="0"/>
          <a:r>
            <a:rPr lang="en-US" dirty="0">
              <a:latin typeface="Bierstadt"/>
            </a:rPr>
            <a:t>Art AVI40</a:t>
          </a:r>
        </a:p>
      </dgm:t>
    </dgm:pt>
    <dgm:pt modelId="{CDC9EBF1-BA7A-4288-B5E6-FF70EAA793C8}" type="parTrans" cxnId="{16E5ED58-4286-42AD-95B7-F6F9EF760172}">
      <dgm:prSet/>
      <dgm:spPr/>
      <dgm:t>
        <a:bodyPr/>
        <a:lstStyle/>
        <a:p>
          <a:endParaRPr lang="en-US"/>
        </a:p>
      </dgm:t>
    </dgm:pt>
    <dgm:pt modelId="{8389CB85-DE37-47D4-AE2C-4A653A6EB810}" type="sibTrans" cxnId="{16E5ED58-4286-42AD-95B7-F6F9EF760172}">
      <dgm:prSet/>
      <dgm:spPr/>
      <dgm:t>
        <a:bodyPr/>
        <a:lstStyle/>
        <a:p>
          <a:endParaRPr lang="en-US"/>
        </a:p>
      </dgm:t>
    </dgm:pt>
    <dgm:pt modelId="{7FCA622A-0A72-4041-9C11-2F8EEED4761A}">
      <dgm:prSet phldr="0"/>
      <dgm:spPr/>
      <dgm:t>
        <a:bodyPr/>
        <a:lstStyle/>
        <a:p>
          <a:pPr rtl="0"/>
          <a:r>
            <a:rPr lang="en-US" dirty="0">
              <a:latin typeface="Bierstadt"/>
            </a:rPr>
            <a:t>Physical Education PPL40</a:t>
          </a:r>
        </a:p>
      </dgm:t>
    </dgm:pt>
    <dgm:pt modelId="{9C792A93-FD90-4093-AF43-D9702898A01B}" type="parTrans" cxnId="{25D35692-394D-4106-AE8C-F697E0EDFC85}">
      <dgm:prSet/>
      <dgm:spPr/>
      <dgm:t>
        <a:bodyPr/>
        <a:lstStyle/>
        <a:p>
          <a:endParaRPr lang="en-US"/>
        </a:p>
      </dgm:t>
    </dgm:pt>
    <dgm:pt modelId="{1750728A-8647-4630-8935-80832876D0AB}" type="sibTrans" cxnId="{25D35692-394D-4106-AE8C-F697E0EDFC85}">
      <dgm:prSet/>
      <dgm:spPr/>
      <dgm:t>
        <a:bodyPr/>
        <a:lstStyle/>
        <a:p>
          <a:endParaRPr lang="en-US"/>
        </a:p>
      </dgm:t>
    </dgm:pt>
    <dgm:pt modelId="{BFC3512B-E1D9-4537-A39B-C1FFC69F9609}">
      <dgm:prSet phldr="0"/>
      <dgm:spPr/>
      <dgm:t>
        <a:bodyPr/>
        <a:lstStyle/>
        <a:p>
          <a:pPr rtl="0"/>
          <a:r>
            <a:rPr lang="en-US" dirty="0" err="1">
              <a:latin typeface="Bierstadt"/>
            </a:rPr>
            <a:t>Powerfit</a:t>
          </a:r>
          <a:r>
            <a:rPr lang="en-US" dirty="0">
              <a:latin typeface="Bierstadt"/>
            </a:rPr>
            <a:t> PAF40</a:t>
          </a:r>
        </a:p>
      </dgm:t>
    </dgm:pt>
    <dgm:pt modelId="{C556F952-E20D-47F3-8E47-C4926AB6C7DD}" type="parTrans" cxnId="{726D600D-A7FC-419F-93AF-FFF8B8032853}">
      <dgm:prSet/>
      <dgm:spPr/>
      <dgm:t>
        <a:bodyPr/>
        <a:lstStyle/>
        <a:p>
          <a:endParaRPr lang="en-US"/>
        </a:p>
      </dgm:t>
    </dgm:pt>
    <dgm:pt modelId="{6B5DBE72-523B-4DF1-B803-FB9D64E5AE0A}" type="sibTrans" cxnId="{726D600D-A7FC-419F-93AF-FFF8B8032853}">
      <dgm:prSet/>
      <dgm:spPr/>
      <dgm:t>
        <a:bodyPr/>
        <a:lstStyle/>
        <a:p>
          <a:endParaRPr lang="en-US"/>
        </a:p>
      </dgm:t>
    </dgm:pt>
    <dgm:pt modelId="{8A71BBF8-D501-450E-98FB-F8C33DB2D21E}">
      <dgm:prSet phldr="0"/>
      <dgm:spPr/>
      <dgm:t>
        <a:bodyPr/>
        <a:lstStyle/>
        <a:p>
          <a:pPr rtl="0"/>
          <a:r>
            <a:rPr lang="en-US" dirty="0">
              <a:latin typeface="Bierstadt"/>
            </a:rPr>
            <a:t>Computer Science ICS4C/4U</a:t>
          </a:r>
        </a:p>
      </dgm:t>
    </dgm:pt>
    <dgm:pt modelId="{9F699410-3D20-44D9-9C50-555FA15AC2E8}" type="parTrans" cxnId="{2080625D-3647-4EC2-BC35-8AE2A90FB7DD}">
      <dgm:prSet/>
      <dgm:spPr/>
      <dgm:t>
        <a:bodyPr/>
        <a:lstStyle/>
        <a:p>
          <a:endParaRPr lang="en-US"/>
        </a:p>
      </dgm:t>
    </dgm:pt>
    <dgm:pt modelId="{52DD08BD-DF6F-4582-81C6-6ADA1C3F65BF}" type="sibTrans" cxnId="{2080625D-3647-4EC2-BC35-8AE2A90FB7DD}">
      <dgm:prSet/>
      <dgm:spPr/>
      <dgm:t>
        <a:bodyPr/>
        <a:lstStyle/>
        <a:p>
          <a:endParaRPr lang="en-US"/>
        </a:p>
      </dgm:t>
    </dgm:pt>
    <dgm:pt modelId="{5768429C-B5C8-41F4-9281-A0DF8C209B23}">
      <dgm:prSet phldr="0"/>
      <dgm:spPr/>
      <dgm:t>
        <a:bodyPr/>
        <a:lstStyle/>
        <a:p>
          <a:pPr rtl="0"/>
          <a:r>
            <a:rPr lang="en-US" dirty="0">
              <a:latin typeface="Bierstadt"/>
            </a:rPr>
            <a:t>Chemistry SCH4U/4C</a:t>
          </a:r>
        </a:p>
      </dgm:t>
    </dgm:pt>
    <dgm:pt modelId="{15DF854A-00EB-4DB5-839B-03F33D0DA8FE}" type="parTrans" cxnId="{151EC945-8CAE-4F2D-B6B4-4CFD9F3B7D9C}">
      <dgm:prSet/>
      <dgm:spPr/>
      <dgm:t>
        <a:bodyPr/>
        <a:lstStyle/>
        <a:p>
          <a:endParaRPr lang="en-US"/>
        </a:p>
      </dgm:t>
    </dgm:pt>
    <dgm:pt modelId="{B3E028BD-A3AE-4B1C-B97B-A39CA756E267}" type="sibTrans" cxnId="{151EC945-8CAE-4F2D-B6B4-4CFD9F3B7D9C}">
      <dgm:prSet/>
      <dgm:spPr/>
      <dgm:t>
        <a:bodyPr/>
        <a:lstStyle/>
        <a:p>
          <a:endParaRPr lang="en-US"/>
        </a:p>
      </dgm:t>
    </dgm:pt>
    <dgm:pt modelId="{F801FDED-B69E-48C7-992B-F9E38430F194}">
      <dgm:prSet phldr="0"/>
      <dgm:spPr/>
      <dgm:t>
        <a:bodyPr/>
        <a:lstStyle/>
        <a:p>
          <a:pPr rtl="0"/>
          <a:r>
            <a:rPr lang="en-US" dirty="0">
              <a:latin typeface="Bierstadt"/>
            </a:rPr>
            <a:t>Physics SPH4U/4C</a:t>
          </a:r>
        </a:p>
      </dgm:t>
    </dgm:pt>
    <dgm:pt modelId="{AA093679-0B3C-4A2C-986F-D8A2FC07F808}" type="parTrans" cxnId="{78EEFDA6-83EB-442B-A243-3F66318F8B90}">
      <dgm:prSet/>
      <dgm:spPr/>
      <dgm:t>
        <a:bodyPr/>
        <a:lstStyle/>
        <a:p>
          <a:endParaRPr lang="en-US"/>
        </a:p>
      </dgm:t>
    </dgm:pt>
    <dgm:pt modelId="{8246C2EC-E8D3-432B-9980-A76B9A892615}" type="sibTrans" cxnId="{78EEFDA6-83EB-442B-A243-3F66318F8B90}">
      <dgm:prSet/>
      <dgm:spPr/>
      <dgm:t>
        <a:bodyPr/>
        <a:lstStyle/>
        <a:p>
          <a:endParaRPr lang="en-US"/>
        </a:p>
      </dgm:t>
    </dgm:pt>
    <dgm:pt modelId="{9E22C989-F302-41B6-9AD6-65C5257EB3FE}">
      <dgm:prSet phldr="0"/>
      <dgm:spPr/>
      <dgm:t>
        <a:bodyPr/>
        <a:lstStyle/>
        <a:p>
          <a:pPr rtl="0"/>
          <a:r>
            <a:rPr lang="en-US" dirty="0">
              <a:latin typeface="Bierstadt"/>
            </a:rPr>
            <a:t>Computer Tech Design TDJ4M</a:t>
          </a:r>
        </a:p>
      </dgm:t>
    </dgm:pt>
    <dgm:pt modelId="{E02D9417-FA64-4E66-8EEC-524604440911}" type="parTrans" cxnId="{F40B0DB0-ED4A-4286-ACAF-F330C7AD40A3}">
      <dgm:prSet/>
      <dgm:spPr/>
      <dgm:t>
        <a:bodyPr/>
        <a:lstStyle/>
        <a:p>
          <a:endParaRPr lang="en-US"/>
        </a:p>
      </dgm:t>
    </dgm:pt>
    <dgm:pt modelId="{BAD9CD8C-B6AF-45D4-866C-3E075462991C}" type="sibTrans" cxnId="{F40B0DB0-ED4A-4286-ACAF-F330C7AD40A3}">
      <dgm:prSet/>
      <dgm:spPr/>
      <dgm:t>
        <a:bodyPr/>
        <a:lstStyle/>
        <a:p>
          <a:endParaRPr lang="en-US"/>
        </a:p>
      </dgm:t>
    </dgm:pt>
    <dgm:pt modelId="{C4ED00B8-06A9-4C25-B314-2CD953630340}">
      <dgm:prSet phldr="0"/>
      <dgm:spPr/>
      <dgm:t>
        <a:bodyPr/>
        <a:lstStyle/>
        <a:p>
          <a:pPr rtl="0"/>
          <a:r>
            <a:rPr lang="en-US" dirty="0">
              <a:latin typeface="Bierstadt"/>
            </a:rPr>
            <a:t>Equity and Social Justice HSE4M</a:t>
          </a:r>
        </a:p>
      </dgm:t>
    </dgm:pt>
    <dgm:pt modelId="{73489E3E-50CD-4138-A0C5-EDDEE6866053}" type="parTrans" cxnId="{D8CA0614-5055-4954-9527-1B7DE18326D7}">
      <dgm:prSet/>
      <dgm:spPr/>
      <dgm:t>
        <a:bodyPr/>
        <a:lstStyle/>
        <a:p>
          <a:endParaRPr lang="en-US"/>
        </a:p>
      </dgm:t>
    </dgm:pt>
    <dgm:pt modelId="{1F6C611D-A576-4D36-B135-F89B7B31DEAC}" type="sibTrans" cxnId="{D8CA0614-5055-4954-9527-1B7DE18326D7}">
      <dgm:prSet/>
      <dgm:spPr/>
      <dgm:t>
        <a:bodyPr/>
        <a:lstStyle/>
        <a:p>
          <a:endParaRPr lang="en-US"/>
        </a:p>
      </dgm:t>
    </dgm:pt>
    <dgm:pt modelId="{506A8771-8773-440C-9522-F1CD47B1CB0D}">
      <dgm:prSet phldr="0"/>
      <dgm:spPr/>
      <dgm:t>
        <a:bodyPr/>
        <a:lstStyle/>
        <a:p>
          <a:pPr rtl="0"/>
          <a:r>
            <a:rPr lang="en-US" dirty="0">
              <a:latin typeface="Bierstadt"/>
            </a:rPr>
            <a:t>Functions MHF4U</a:t>
          </a:r>
        </a:p>
      </dgm:t>
    </dgm:pt>
    <dgm:pt modelId="{5DD99916-9071-4303-8CB4-951A82758B96}" type="parTrans" cxnId="{CE1A54AD-ACD0-48A8-BA4E-51091568E1CC}">
      <dgm:prSet/>
      <dgm:spPr/>
      <dgm:t>
        <a:bodyPr/>
        <a:lstStyle/>
        <a:p>
          <a:endParaRPr lang="en-US"/>
        </a:p>
      </dgm:t>
    </dgm:pt>
    <dgm:pt modelId="{679AB610-077D-4FDF-8377-A6693735CB8C}" type="sibTrans" cxnId="{CE1A54AD-ACD0-48A8-BA4E-51091568E1CC}">
      <dgm:prSet/>
      <dgm:spPr/>
      <dgm:t>
        <a:bodyPr/>
        <a:lstStyle/>
        <a:p>
          <a:endParaRPr lang="en-US"/>
        </a:p>
      </dgm:t>
    </dgm:pt>
    <dgm:pt modelId="{C9EECCC5-37BD-4F67-92BD-F8187D354F21}">
      <dgm:prSet phldr="0"/>
      <dgm:spPr/>
      <dgm:t>
        <a:bodyPr/>
        <a:lstStyle/>
        <a:p>
          <a:pPr rtl="0"/>
          <a:r>
            <a:rPr lang="en-US" dirty="0">
              <a:latin typeface="Bierstadt"/>
            </a:rPr>
            <a:t>Calculus MCV4U</a:t>
          </a:r>
        </a:p>
      </dgm:t>
    </dgm:pt>
    <dgm:pt modelId="{905E7342-077C-4D89-A922-FE241B3D4202}" type="parTrans" cxnId="{43C21E60-0A12-46AE-B659-F5BB2CEBD225}">
      <dgm:prSet/>
      <dgm:spPr/>
      <dgm:t>
        <a:bodyPr/>
        <a:lstStyle/>
        <a:p>
          <a:endParaRPr lang="en-US"/>
        </a:p>
      </dgm:t>
    </dgm:pt>
    <dgm:pt modelId="{2A819E89-7E5D-4752-9A46-E072988BC9C3}" type="sibTrans" cxnId="{43C21E60-0A12-46AE-B659-F5BB2CEBD225}">
      <dgm:prSet/>
      <dgm:spPr/>
      <dgm:t>
        <a:bodyPr/>
        <a:lstStyle/>
        <a:p>
          <a:endParaRPr lang="en-US"/>
        </a:p>
      </dgm:t>
    </dgm:pt>
    <dgm:pt modelId="{EA13A7C4-C63D-420F-BF52-7E2B129679E2}">
      <dgm:prSet phldr="0"/>
      <dgm:spPr/>
      <dgm:t>
        <a:bodyPr/>
        <a:lstStyle/>
        <a:p>
          <a:pPr rtl="0"/>
          <a:r>
            <a:rPr lang="en-US" dirty="0">
              <a:latin typeface="Bierstadt"/>
            </a:rPr>
            <a:t>College Math MAP4C</a:t>
          </a:r>
        </a:p>
      </dgm:t>
    </dgm:pt>
    <dgm:pt modelId="{01FE2A65-EFF4-4905-BA77-1DEACF75F260}" type="parTrans" cxnId="{2A8E956C-D407-4458-AAAF-135CF311C7ED}">
      <dgm:prSet/>
      <dgm:spPr/>
      <dgm:t>
        <a:bodyPr/>
        <a:lstStyle/>
        <a:p>
          <a:endParaRPr lang="en-US"/>
        </a:p>
      </dgm:t>
    </dgm:pt>
    <dgm:pt modelId="{2E690583-16D2-43EA-BEB4-BE1B3562FCE3}" type="sibTrans" cxnId="{2A8E956C-D407-4458-AAAF-135CF311C7ED}">
      <dgm:prSet/>
      <dgm:spPr/>
      <dgm:t>
        <a:bodyPr/>
        <a:lstStyle/>
        <a:p>
          <a:endParaRPr lang="en-US"/>
        </a:p>
      </dgm:t>
    </dgm:pt>
    <dgm:pt modelId="{A722AFF8-95CB-41E3-A972-AFF7B2FF635F}">
      <dgm:prSet phldr="0"/>
      <dgm:spPr/>
      <dgm:t>
        <a:bodyPr/>
        <a:lstStyle/>
        <a:p>
          <a:pPr rtl="0"/>
          <a:r>
            <a:rPr lang="en-US" dirty="0">
              <a:latin typeface="Bierstadt"/>
            </a:rPr>
            <a:t>Human Growth and Development HHG4M</a:t>
          </a:r>
        </a:p>
      </dgm:t>
    </dgm:pt>
    <dgm:pt modelId="{FFA92BBE-E55F-4CA8-A6C5-22820158D524}" type="parTrans" cxnId="{0DDD81CA-BEE4-46D1-B981-5593A2381E1E}">
      <dgm:prSet/>
      <dgm:spPr/>
      <dgm:t>
        <a:bodyPr/>
        <a:lstStyle/>
        <a:p>
          <a:endParaRPr lang="en-US"/>
        </a:p>
      </dgm:t>
    </dgm:pt>
    <dgm:pt modelId="{200977B4-7DD8-4887-A787-2C5396156067}" type="sibTrans" cxnId="{0DDD81CA-BEE4-46D1-B981-5593A2381E1E}">
      <dgm:prSet/>
      <dgm:spPr/>
      <dgm:t>
        <a:bodyPr/>
        <a:lstStyle/>
        <a:p>
          <a:endParaRPr lang="en-US"/>
        </a:p>
      </dgm:t>
    </dgm:pt>
    <dgm:pt modelId="{E043C423-9A24-47DB-BA78-DCEEAB73CD69}">
      <dgm:prSet phldr="0"/>
      <dgm:spPr/>
      <dgm:t>
        <a:bodyPr/>
        <a:lstStyle/>
        <a:p>
          <a:pPr rtl="0"/>
          <a:r>
            <a:rPr lang="en-US" dirty="0">
              <a:latin typeface="Bierstadt"/>
            </a:rPr>
            <a:t>Impact IDP4U</a:t>
          </a:r>
        </a:p>
      </dgm:t>
    </dgm:pt>
    <dgm:pt modelId="{8644CDF7-F3F6-4BCC-8008-C398B5190AC5}" type="parTrans" cxnId="{1C6F777A-D1F7-4D58-B28F-C49B1B160110}">
      <dgm:prSet/>
      <dgm:spPr/>
      <dgm:t>
        <a:bodyPr/>
        <a:lstStyle/>
        <a:p>
          <a:endParaRPr lang="en-US"/>
        </a:p>
      </dgm:t>
    </dgm:pt>
    <dgm:pt modelId="{C8291B2B-6BE4-4BB1-B6ED-9CCDAEBD736D}" type="sibTrans" cxnId="{1C6F777A-D1F7-4D58-B28F-C49B1B160110}">
      <dgm:prSet/>
      <dgm:spPr/>
      <dgm:t>
        <a:bodyPr/>
        <a:lstStyle/>
        <a:p>
          <a:endParaRPr lang="en-US"/>
        </a:p>
      </dgm:t>
    </dgm:pt>
    <dgm:pt modelId="{96816BCC-25C3-40E6-8ACB-582336EDDF94}">
      <dgm:prSet phldr="0"/>
      <dgm:spPr/>
      <dgm:t>
        <a:bodyPr/>
        <a:lstStyle/>
        <a:p>
          <a:pPr rtl="0"/>
          <a:r>
            <a:rPr lang="en-US" dirty="0">
              <a:latin typeface="Bierstadt"/>
            </a:rPr>
            <a:t>World History CHY 4U/4C</a:t>
          </a:r>
        </a:p>
      </dgm:t>
    </dgm:pt>
    <dgm:pt modelId="{E906B7EB-78A4-4730-9E49-FC946B9C36A0}" type="parTrans" cxnId="{45A98BC6-EFAF-4C0C-8732-313D4A34DFEF}">
      <dgm:prSet/>
      <dgm:spPr/>
      <dgm:t>
        <a:bodyPr/>
        <a:lstStyle/>
        <a:p>
          <a:endParaRPr lang="en-US"/>
        </a:p>
      </dgm:t>
    </dgm:pt>
    <dgm:pt modelId="{A95E18FA-F590-4EEA-8CCE-BBC024D771C7}" type="sibTrans" cxnId="{45A98BC6-EFAF-4C0C-8732-313D4A34DFEF}">
      <dgm:prSet/>
      <dgm:spPr/>
      <dgm:t>
        <a:bodyPr/>
        <a:lstStyle/>
        <a:p>
          <a:endParaRPr lang="en-US"/>
        </a:p>
      </dgm:t>
    </dgm:pt>
    <dgm:pt modelId="{002D207B-6E33-4347-85DE-AA992F115590}">
      <dgm:prSet phldr="0"/>
      <dgm:spPr/>
      <dgm:t>
        <a:bodyPr/>
        <a:lstStyle/>
        <a:p>
          <a:pPr rtl="0"/>
          <a:r>
            <a:rPr lang="en-US" dirty="0">
              <a:latin typeface="Bierstadt"/>
            </a:rPr>
            <a:t>Nutrition and Health HFA4U/4C</a:t>
          </a:r>
        </a:p>
      </dgm:t>
    </dgm:pt>
    <dgm:pt modelId="{BF62B62D-3BB9-4A5D-B705-614AD0716284}" type="parTrans" cxnId="{57A8C534-472F-4C74-8D82-4647A9B9750C}">
      <dgm:prSet/>
      <dgm:spPr/>
      <dgm:t>
        <a:bodyPr/>
        <a:lstStyle/>
        <a:p>
          <a:endParaRPr lang="en-US"/>
        </a:p>
      </dgm:t>
    </dgm:pt>
    <dgm:pt modelId="{F4CC0929-9D1D-432C-9E18-CEEBE1C20A0F}" type="sibTrans" cxnId="{57A8C534-472F-4C74-8D82-4647A9B9750C}">
      <dgm:prSet/>
      <dgm:spPr/>
      <dgm:t>
        <a:bodyPr/>
        <a:lstStyle/>
        <a:p>
          <a:endParaRPr lang="en-US"/>
        </a:p>
      </dgm:t>
    </dgm:pt>
    <dgm:pt modelId="{25FC1ACA-D283-4B32-8E09-9F6AFD2D2752}" type="pres">
      <dgm:prSet presAssocID="{98105783-1573-432E-A143-1D8C406E183E}" presName="diagram" presStyleCnt="0">
        <dgm:presLayoutVars>
          <dgm:dir/>
          <dgm:resizeHandles val="exact"/>
        </dgm:presLayoutVars>
      </dgm:prSet>
      <dgm:spPr/>
    </dgm:pt>
    <dgm:pt modelId="{95B5DA18-0A48-4CA8-80A4-81BC8549108A}" type="pres">
      <dgm:prSet presAssocID="{484A5E11-BCEF-421A-8EA5-1B5067D549A4}" presName="node" presStyleLbl="node1" presStyleIdx="0" presStyleCnt="21">
        <dgm:presLayoutVars>
          <dgm:bulletEnabled val="1"/>
        </dgm:presLayoutVars>
      </dgm:prSet>
      <dgm:spPr/>
    </dgm:pt>
    <dgm:pt modelId="{56EC3895-4295-45C0-9A5F-9D698CC6E6C7}" type="pres">
      <dgm:prSet presAssocID="{CED84B45-048F-40C7-BA99-694691F0A1C4}" presName="sibTrans" presStyleCnt="0"/>
      <dgm:spPr/>
    </dgm:pt>
    <dgm:pt modelId="{CA6D263F-4017-45E1-85E9-FF5043301A41}" type="pres">
      <dgm:prSet presAssocID="{FAB816FD-651F-4B0F-B848-2726B88ED3A3}" presName="node" presStyleLbl="node1" presStyleIdx="1" presStyleCnt="21">
        <dgm:presLayoutVars>
          <dgm:bulletEnabled val="1"/>
        </dgm:presLayoutVars>
      </dgm:prSet>
      <dgm:spPr/>
    </dgm:pt>
    <dgm:pt modelId="{ED643E2F-31B2-4F1E-8C3D-576576A417E5}" type="pres">
      <dgm:prSet presAssocID="{7E9A7722-E039-4F28-BFD4-B08CEF61FDF2}" presName="sibTrans" presStyleCnt="0"/>
      <dgm:spPr/>
    </dgm:pt>
    <dgm:pt modelId="{51667A4B-B9F1-41D6-BF87-C8B6BCF5C1E4}" type="pres">
      <dgm:prSet presAssocID="{5768429C-B5C8-41F4-9281-A0DF8C209B23}" presName="node" presStyleLbl="node1" presStyleIdx="2" presStyleCnt="21">
        <dgm:presLayoutVars>
          <dgm:bulletEnabled val="1"/>
        </dgm:presLayoutVars>
      </dgm:prSet>
      <dgm:spPr/>
    </dgm:pt>
    <dgm:pt modelId="{89D6FA25-79D3-4D3B-A572-29976A2079B9}" type="pres">
      <dgm:prSet presAssocID="{B3E028BD-A3AE-4B1C-B97B-A39CA756E267}" presName="sibTrans" presStyleCnt="0"/>
      <dgm:spPr/>
    </dgm:pt>
    <dgm:pt modelId="{C7F8732E-1411-4755-A628-1B51C97560AB}" type="pres">
      <dgm:prSet presAssocID="{F801FDED-B69E-48C7-992B-F9E38430F194}" presName="node" presStyleLbl="node1" presStyleIdx="3" presStyleCnt="21">
        <dgm:presLayoutVars>
          <dgm:bulletEnabled val="1"/>
        </dgm:presLayoutVars>
      </dgm:prSet>
      <dgm:spPr/>
    </dgm:pt>
    <dgm:pt modelId="{6F62DB65-31CF-4DA0-9156-AFB26D4003DE}" type="pres">
      <dgm:prSet presAssocID="{8246C2EC-E8D3-432B-9980-A76B9A892615}" presName="sibTrans" presStyleCnt="0"/>
      <dgm:spPr/>
    </dgm:pt>
    <dgm:pt modelId="{D0BB6EBB-A281-4444-B881-303488ABEEFA}" type="pres">
      <dgm:prSet presAssocID="{F67C942B-2D98-4031-A154-BDDFE0443B12}" presName="node" presStyleLbl="node1" presStyleIdx="4" presStyleCnt="21">
        <dgm:presLayoutVars>
          <dgm:bulletEnabled val="1"/>
        </dgm:presLayoutVars>
      </dgm:prSet>
      <dgm:spPr/>
    </dgm:pt>
    <dgm:pt modelId="{90C4CF05-3AC3-4306-9A87-051659D88DEE}" type="pres">
      <dgm:prSet presAssocID="{84B930F5-8087-490F-A308-B364752E730C}" presName="sibTrans" presStyleCnt="0"/>
      <dgm:spPr/>
    </dgm:pt>
    <dgm:pt modelId="{060AE0DB-CAC2-4277-AC9B-DB2AF1AD6833}" type="pres">
      <dgm:prSet presAssocID="{964B84B9-0940-4AE3-9DDA-9E3A66C8ED89}" presName="node" presStyleLbl="node1" presStyleIdx="5" presStyleCnt="21">
        <dgm:presLayoutVars>
          <dgm:bulletEnabled val="1"/>
        </dgm:presLayoutVars>
      </dgm:prSet>
      <dgm:spPr/>
    </dgm:pt>
    <dgm:pt modelId="{187B56AA-A749-4106-8AA7-86AE56CF74C9}" type="pres">
      <dgm:prSet presAssocID="{EE96AF7B-8E8A-4F27-BF79-1034C3DFF4EF}" presName="sibTrans" presStyleCnt="0"/>
      <dgm:spPr/>
    </dgm:pt>
    <dgm:pt modelId="{86A8D34D-9A10-428F-B4E0-B24BE2368ADB}" type="pres">
      <dgm:prSet presAssocID="{4851A689-924A-48FC-9A7D-2ED33CC2FB26}" presName="node" presStyleLbl="node1" presStyleIdx="6" presStyleCnt="21">
        <dgm:presLayoutVars>
          <dgm:bulletEnabled val="1"/>
        </dgm:presLayoutVars>
      </dgm:prSet>
      <dgm:spPr/>
    </dgm:pt>
    <dgm:pt modelId="{1EBA31EB-7AA4-4E13-96F3-0E93166D1061}" type="pres">
      <dgm:prSet presAssocID="{C17E02BC-9DE2-4136-9EDF-D6102004BA06}" presName="sibTrans" presStyleCnt="0"/>
      <dgm:spPr/>
    </dgm:pt>
    <dgm:pt modelId="{0885BDD1-9958-427C-B157-F1BC6B431D0C}" type="pres">
      <dgm:prSet presAssocID="{1F7350D8-3D5C-4982-A656-894F989130D9}" presName="node" presStyleLbl="node1" presStyleIdx="7" presStyleCnt="21">
        <dgm:presLayoutVars>
          <dgm:bulletEnabled val="1"/>
        </dgm:presLayoutVars>
      </dgm:prSet>
      <dgm:spPr/>
    </dgm:pt>
    <dgm:pt modelId="{80074F23-B33E-4BCF-8575-43A2C74EDE22}" type="pres">
      <dgm:prSet presAssocID="{65F1A9C5-9495-4B31-9DB7-2EDD8BF9001C}" presName="sibTrans" presStyleCnt="0"/>
      <dgm:spPr/>
    </dgm:pt>
    <dgm:pt modelId="{9CE77BA6-8A28-498C-9279-261C1EEEBA64}" type="pres">
      <dgm:prSet presAssocID="{05A36582-204A-4557-984F-55A967596089}" presName="node" presStyleLbl="node1" presStyleIdx="8" presStyleCnt="21">
        <dgm:presLayoutVars>
          <dgm:bulletEnabled val="1"/>
        </dgm:presLayoutVars>
      </dgm:prSet>
      <dgm:spPr/>
    </dgm:pt>
    <dgm:pt modelId="{84BC7C30-2AAA-4E28-A3EE-A05D6D914C45}" type="pres">
      <dgm:prSet presAssocID="{8389CB85-DE37-47D4-AE2C-4A653A6EB810}" presName="sibTrans" presStyleCnt="0"/>
      <dgm:spPr/>
    </dgm:pt>
    <dgm:pt modelId="{22F45BFF-71C9-4C6D-B81B-BC25233F13B6}" type="pres">
      <dgm:prSet presAssocID="{7FCA622A-0A72-4041-9C11-2F8EEED4761A}" presName="node" presStyleLbl="node1" presStyleIdx="9" presStyleCnt="21">
        <dgm:presLayoutVars>
          <dgm:bulletEnabled val="1"/>
        </dgm:presLayoutVars>
      </dgm:prSet>
      <dgm:spPr/>
    </dgm:pt>
    <dgm:pt modelId="{102C2325-F93F-40F6-BD99-10EA1B578198}" type="pres">
      <dgm:prSet presAssocID="{1750728A-8647-4630-8935-80832876D0AB}" presName="sibTrans" presStyleCnt="0"/>
      <dgm:spPr/>
    </dgm:pt>
    <dgm:pt modelId="{25796BEA-327F-46D8-BE19-2E2135CDBB62}" type="pres">
      <dgm:prSet presAssocID="{BFC3512B-E1D9-4537-A39B-C1FFC69F9609}" presName="node" presStyleLbl="node1" presStyleIdx="10" presStyleCnt="21">
        <dgm:presLayoutVars>
          <dgm:bulletEnabled val="1"/>
        </dgm:presLayoutVars>
      </dgm:prSet>
      <dgm:spPr/>
    </dgm:pt>
    <dgm:pt modelId="{D70CDB79-04D6-4941-A2A2-AC68DEF0A0AC}" type="pres">
      <dgm:prSet presAssocID="{6B5DBE72-523B-4DF1-B803-FB9D64E5AE0A}" presName="sibTrans" presStyleCnt="0"/>
      <dgm:spPr/>
    </dgm:pt>
    <dgm:pt modelId="{6D178569-9CA0-4873-94B3-F1877ED1996A}" type="pres">
      <dgm:prSet presAssocID="{8A71BBF8-D501-450E-98FB-F8C33DB2D21E}" presName="node" presStyleLbl="node1" presStyleIdx="11" presStyleCnt="21">
        <dgm:presLayoutVars>
          <dgm:bulletEnabled val="1"/>
        </dgm:presLayoutVars>
      </dgm:prSet>
      <dgm:spPr/>
    </dgm:pt>
    <dgm:pt modelId="{796ABF6C-C0F5-4CCA-BDAF-27058BD6E655}" type="pres">
      <dgm:prSet presAssocID="{52DD08BD-DF6F-4582-81C6-6ADA1C3F65BF}" presName="sibTrans" presStyleCnt="0"/>
      <dgm:spPr/>
    </dgm:pt>
    <dgm:pt modelId="{63532D9A-2329-4E5D-BDF4-014DF5EA91A6}" type="pres">
      <dgm:prSet presAssocID="{9E22C989-F302-41B6-9AD6-65C5257EB3FE}" presName="node" presStyleLbl="node1" presStyleIdx="12" presStyleCnt="21">
        <dgm:presLayoutVars>
          <dgm:bulletEnabled val="1"/>
        </dgm:presLayoutVars>
      </dgm:prSet>
      <dgm:spPr/>
    </dgm:pt>
    <dgm:pt modelId="{41045066-A63E-4F14-B029-18580811B843}" type="pres">
      <dgm:prSet presAssocID="{BAD9CD8C-B6AF-45D4-866C-3E075462991C}" presName="sibTrans" presStyleCnt="0"/>
      <dgm:spPr/>
    </dgm:pt>
    <dgm:pt modelId="{9D414FB0-AD1D-46C3-8275-408BDB7835A1}" type="pres">
      <dgm:prSet presAssocID="{C4ED00B8-06A9-4C25-B314-2CD953630340}" presName="node" presStyleLbl="node1" presStyleIdx="13" presStyleCnt="21">
        <dgm:presLayoutVars>
          <dgm:bulletEnabled val="1"/>
        </dgm:presLayoutVars>
      </dgm:prSet>
      <dgm:spPr/>
    </dgm:pt>
    <dgm:pt modelId="{E456692C-2799-41BC-8FC5-20F6608293FD}" type="pres">
      <dgm:prSet presAssocID="{1F6C611D-A576-4D36-B135-F89B7B31DEAC}" presName="sibTrans" presStyleCnt="0"/>
      <dgm:spPr/>
    </dgm:pt>
    <dgm:pt modelId="{5E8F339A-2D79-4CF3-A1FE-F3D28BA6767E}" type="pres">
      <dgm:prSet presAssocID="{506A8771-8773-440C-9522-F1CD47B1CB0D}" presName="node" presStyleLbl="node1" presStyleIdx="14" presStyleCnt="21">
        <dgm:presLayoutVars>
          <dgm:bulletEnabled val="1"/>
        </dgm:presLayoutVars>
      </dgm:prSet>
      <dgm:spPr/>
    </dgm:pt>
    <dgm:pt modelId="{E22C6137-BD99-43F2-A60F-9C9C1E32F913}" type="pres">
      <dgm:prSet presAssocID="{679AB610-077D-4FDF-8377-A6693735CB8C}" presName="sibTrans" presStyleCnt="0"/>
      <dgm:spPr/>
    </dgm:pt>
    <dgm:pt modelId="{D4ABB8BD-E745-431A-BCE3-B02DCE4C4EC7}" type="pres">
      <dgm:prSet presAssocID="{C9EECCC5-37BD-4F67-92BD-F8187D354F21}" presName="node" presStyleLbl="node1" presStyleIdx="15" presStyleCnt="21">
        <dgm:presLayoutVars>
          <dgm:bulletEnabled val="1"/>
        </dgm:presLayoutVars>
      </dgm:prSet>
      <dgm:spPr/>
    </dgm:pt>
    <dgm:pt modelId="{1BA5E2D1-C432-4C7E-9015-C89C3062CA63}" type="pres">
      <dgm:prSet presAssocID="{2A819E89-7E5D-4752-9A46-E072988BC9C3}" presName="sibTrans" presStyleCnt="0"/>
      <dgm:spPr/>
    </dgm:pt>
    <dgm:pt modelId="{11C611BF-9306-4965-8913-8E17809DBA8B}" type="pres">
      <dgm:prSet presAssocID="{EA13A7C4-C63D-420F-BF52-7E2B129679E2}" presName="node" presStyleLbl="node1" presStyleIdx="16" presStyleCnt="21">
        <dgm:presLayoutVars>
          <dgm:bulletEnabled val="1"/>
        </dgm:presLayoutVars>
      </dgm:prSet>
      <dgm:spPr/>
    </dgm:pt>
    <dgm:pt modelId="{870617F4-B3AF-4374-9545-2F02992D10DB}" type="pres">
      <dgm:prSet presAssocID="{2E690583-16D2-43EA-BEB4-BE1B3562FCE3}" presName="sibTrans" presStyleCnt="0"/>
      <dgm:spPr/>
    </dgm:pt>
    <dgm:pt modelId="{8EC421B0-0970-4FB2-B88C-8DAA0DF28637}" type="pres">
      <dgm:prSet presAssocID="{A722AFF8-95CB-41E3-A972-AFF7B2FF635F}" presName="node" presStyleLbl="node1" presStyleIdx="17" presStyleCnt="21">
        <dgm:presLayoutVars>
          <dgm:bulletEnabled val="1"/>
        </dgm:presLayoutVars>
      </dgm:prSet>
      <dgm:spPr/>
    </dgm:pt>
    <dgm:pt modelId="{26230EC9-E27A-4641-B0E8-B3287719D692}" type="pres">
      <dgm:prSet presAssocID="{200977B4-7DD8-4887-A787-2C5396156067}" presName="sibTrans" presStyleCnt="0"/>
      <dgm:spPr/>
    </dgm:pt>
    <dgm:pt modelId="{5314C1E3-8134-4EFA-B45B-178FC41EBD0E}" type="pres">
      <dgm:prSet presAssocID="{E043C423-9A24-47DB-BA78-DCEEAB73CD69}" presName="node" presStyleLbl="node1" presStyleIdx="18" presStyleCnt="21">
        <dgm:presLayoutVars>
          <dgm:bulletEnabled val="1"/>
        </dgm:presLayoutVars>
      </dgm:prSet>
      <dgm:spPr/>
    </dgm:pt>
    <dgm:pt modelId="{7A93D74B-86A7-4B3A-9789-E86E07FE5A95}" type="pres">
      <dgm:prSet presAssocID="{C8291B2B-6BE4-4BB1-B6ED-9CCDAEBD736D}" presName="sibTrans" presStyleCnt="0"/>
      <dgm:spPr/>
    </dgm:pt>
    <dgm:pt modelId="{56469BA7-FF40-4967-9F7F-FB1A83706C81}" type="pres">
      <dgm:prSet presAssocID="{96816BCC-25C3-40E6-8ACB-582336EDDF94}" presName="node" presStyleLbl="node1" presStyleIdx="19" presStyleCnt="21">
        <dgm:presLayoutVars>
          <dgm:bulletEnabled val="1"/>
        </dgm:presLayoutVars>
      </dgm:prSet>
      <dgm:spPr/>
    </dgm:pt>
    <dgm:pt modelId="{8FCE759C-6A6C-4E29-B754-4F987AE7D421}" type="pres">
      <dgm:prSet presAssocID="{A95E18FA-F590-4EEA-8CCE-BBC024D771C7}" presName="sibTrans" presStyleCnt="0"/>
      <dgm:spPr/>
    </dgm:pt>
    <dgm:pt modelId="{DB93DB53-A61A-40BF-B6AA-7FA0C6E074E7}" type="pres">
      <dgm:prSet presAssocID="{002D207B-6E33-4347-85DE-AA992F115590}" presName="node" presStyleLbl="node1" presStyleIdx="20" presStyleCnt="21">
        <dgm:presLayoutVars>
          <dgm:bulletEnabled val="1"/>
        </dgm:presLayoutVars>
      </dgm:prSet>
      <dgm:spPr/>
    </dgm:pt>
  </dgm:ptLst>
  <dgm:cxnLst>
    <dgm:cxn modelId="{726D600D-A7FC-419F-93AF-FFF8B8032853}" srcId="{98105783-1573-432E-A143-1D8C406E183E}" destId="{BFC3512B-E1D9-4537-A39B-C1FFC69F9609}" srcOrd="10" destOrd="0" parTransId="{C556F952-E20D-47F3-8E47-C4926AB6C7DD}" sibTransId="{6B5DBE72-523B-4DF1-B803-FB9D64E5AE0A}"/>
    <dgm:cxn modelId="{D8CA0614-5055-4954-9527-1B7DE18326D7}" srcId="{98105783-1573-432E-A143-1D8C406E183E}" destId="{C4ED00B8-06A9-4C25-B314-2CD953630340}" srcOrd="13" destOrd="0" parTransId="{73489E3E-50CD-4138-A0C5-EDDEE6866053}" sibTransId="{1F6C611D-A576-4D36-B135-F89B7B31DEAC}"/>
    <dgm:cxn modelId="{E6FD6D15-7B37-4EC5-A7FF-E7E6BFD511D4}" type="presOf" srcId="{A722AFF8-95CB-41E3-A972-AFF7B2FF635F}" destId="{8EC421B0-0970-4FB2-B88C-8DAA0DF28637}" srcOrd="0" destOrd="0" presId="urn:microsoft.com/office/officeart/2005/8/layout/default"/>
    <dgm:cxn modelId="{A0E46721-972A-4DE3-806D-12FE5D0FE287}" srcId="{98105783-1573-432E-A143-1D8C406E183E}" destId="{1F7350D8-3D5C-4982-A656-894F989130D9}" srcOrd="7" destOrd="0" parTransId="{5153FD25-1719-4B2F-B65F-1DC9B26FAF17}" sibTransId="{65F1A9C5-9495-4B31-9DB7-2EDD8BF9001C}"/>
    <dgm:cxn modelId="{C9047E27-82DF-4977-AF1C-CD05335A575D}" type="presOf" srcId="{EA13A7C4-C63D-420F-BF52-7E2B129679E2}" destId="{11C611BF-9306-4965-8913-8E17809DBA8B}" srcOrd="0" destOrd="0" presId="urn:microsoft.com/office/officeart/2005/8/layout/default"/>
    <dgm:cxn modelId="{2298352F-CE64-486A-8D91-0DA818D31640}" srcId="{98105783-1573-432E-A143-1D8C406E183E}" destId="{484A5E11-BCEF-421A-8EA5-1B5067D549A4}" srcOrd="0" destOrd="0" parTransId="{03BE06E4-55BC-4A3D-8467-DA85AEAACCFD}" sibTransId="{CED84B45-048F-40C7-BA99-694691F0A1C4}"/>
    <dgm:cxn modelId="{57A8C534-472F-4C74-8D82-4647A9B9750C}" srcId="{98105783-1573-432E-A143-1D8C406E183E}" destId="{002D207B-6E33-4347-85DE-AA992F115590}" srcOrd="20" destOrd="0" parTransId="{BF62B62D-3BB9-4A5D-B705-614AD0716284}" sibTransId="{F4CC0929-9D1D-432C-9E18-CEEBE1C20A0F}"/>
    <dgm:cxn modelId="{A799D237-6B16-4589-8311-42AC0DFB7FAB}" type="presOf" srcId="{F801FDED-B69E-48C7-992B-F9E38430F194}" destId="{C7F8732E-1411-4755-A628-1B51C97560AB}" srcOrd="0" destOrd="0" presId="urn:microsoft.com/office/officeart/2005/8/layout/default"/>
    <dgm:cxn modelId="{2080625D-3647-4EC2-BC35-8AE2A90FB7DD}" srcId="{98105783-1573-432E-A143-1D8C406E183E}" destId="{8A71BBF8-D501-450E-98FB-F8C33DB2D21E}" srcOrd="11" destOrd="0" parTransId="{9F699410-3D20-44D9-9C50-555FA15AC2E8}" sibTransId="{52DD08BD-DF6F-4582-81C6-6ADA1C3F65BF}"/>
    <dgm:cxn modelId="{43C21E60-0A12-46AE-B659-F5BB2CEBD225}" srcId="{98105783-1573-432E-A143-1D8C406E183E}" destId="{C9EECCC5-37BD-4F67-92BD-F8187D354F21}" srcOrd="15" destOrd="0" parTransId="{905E7342-077C-4D89-A922-FE241B3D4202}" sibTransId="{2A819E89-7E5D-4752-9A46-E072988BC9C3}"/>
    <dgm:cxn modelId="{3872C941-D61F-43B1-8BCD-291E2EAE7052}" type="presOf" srcId="{964B84B9-0940-4AE3-9DDA-9E3A66C8ED89}" destId="{060AE0DB-CAC2-4277-AC9B-DB2AF1AD6833}" srcOrd="0" destOrd="0" presId="urn:microsoft.com/office/officeart/2005/8/layout/default"/>
    <dgm:cxn modelId="{151EC945-8CAE-4F2D-B6B4-4CFD9F3B7D9C}" srcId="{98105783-1573-432E-A143-1D8C406E183E}" destId="{5768429C-B5C8-41F4-9281-A0DF8C209B23}" srcOrd="2" destOrd="0" parTransId="{15DF854A-00EB-4DB5-839B-03F33D0DA8FE}" sibTransId="{B3E028BD-A3AE-4B1C-B97B-A39CA756E267}"/>
    <dgm:cxn modelId="{4729D448-4778-4D21-840D-1C1AA2945AE3}" type="presOf" srcId="{BFC3512B-E1D9-4537-A39B-C1FFC69F9609}" destId="{25796BEA-327F-46D8-BE19-2E2135CDBB62}" srcOrd="0" destOrd="0" presId="urn:microsoft.com/office/officeart/2005/8/layout/default"/>
    <dgm:cxn modelId="{8714E16B-1D88-4B38-BBBD-6D3762CAC8EF}" srcId="{98105783-1573-432E-A143-1D8C406E183E}" destId="{4851A689-924A-48FC-9A7D-2ED33CC2FB26}" srcOrd="6" destOrd="0" parTransId="{3654ACF9-CD88-4C8C-92C2-90D2B7A2AA64}" sibTransId="{C17E02BC-9DE2-4136-9EDF-D6102004BA06}"/>
    <dgm:cxn modelId="{2A8E956C-D407-4458-AAAF-135CF311C7ED}" srcId="{98105783-1573-432E-A143-1D8C406E183E}" destId="{EA13A7C4-C63D-420F-BF52-7E2B129679E2}" srcOrd="16" destOrd="0" parTransId="{01FE2A65-EFF4-4905-BA77-1DEACF75F260}" sibTransId="{2E690583-16D2-43EA-BEB4-BE1B3562FCE3}"/>
    <dgm:cxn modelId="{923F476F-2653-4BED-8389-CFB08A5E45F7}" type="presOf" srcId="{4851A689-924A-48FC-9A7D-2ED33CC2FB26}" destId="{86A8D34D-9A10-428F-B4E0-B24BE2368ADB}" srcOrd="0" destOrd="0" presId="urn:microsoft.com/office/officeart/2005/8/layout/default"/>
    <dgm:cxn modelId="{EE0F4D55-EDC6-4AEB-A990-6354AB2CCA1D}" type="presOf" srcId="{98105783-1573-432E-A143-1D8C406E183E}" destId="{25FC1ACA-D283-4B32-8E09-9F6AFD2D2752}" srcOrd="0" destOrd="0" presId="urn:microsoft.com/office/officeart/2005/8/layout/default"/>
    <dgm:cxn modelId="{16E5ED58-4286-42AD-95B7-F6F9EF760172}" srcId="{98105783-1573-432E-A143-1D8C406E183E}" destId="{05A36582-204A-4557-984F-55A967596089}" srcOrd="8" destOrd="0" parTransId="{CDC9EBF1-BA7A-4288-B5E6-FF70EAA793C8}" sibTransId="{8389CB85-DE37-47D4-AE2C-4A653A6EB810}"/>
    <dgm:cxn modelId="{6B2B2A79-1B3E-4FFF-92FC-AF481F3E7036}" type="presOf" srcId="{C4ED00B8-06A9-4C25-B314-2CD953630340}" destId="{9D414FB0-AD1D-46C3-8275-408BDB7835A1}" srcOrd="0" destOrd="0" presId="urn:microsoft.com/office/officeart/2005/8/layout/default"/>
    <dgm:cxn modelId="{1C6F777A-D1F7-4D58-B28F-C49B1B160110}" srcId="{98105783-1573-432E-A143-1D8C406E183E}" destId="{E043C423-9A24-47DB-BA78-DCEEAB73CD69}" srcOrd="18" destOrd="0" parTransId="{8644CDF7-F3F6-4BCC-8008-C398B5190AC5}" sibTransId="{C8291B2B-6BE4-4BB1-B6ED-9CCDAEBD736D}"/>
    <dgm:cxn modelId="{F1503484-A6CD-4714-97E9-2E9F0E2BFE9A}" type="presOf" srcId="{96816BCC-25C3-40E6-8ACB-582336EDDF94}" destId="{56469BA7-FF40-4967-9F7F-FB1A83706C81}" srcOrd="0" destOrd="0" presId="urn:microsoft.com/office/officeart/2005/8/layout/default"/>
    <dgm:cxn modelId="{ADCBA284-D22C-4729-8814-834BCFE40B6C}" type="presOf" srcId="{E043C423-9A24-47DB-BA78-DCEEAB73CD69}" destId="{5314C1E3-8134-4EFA-B45B-178FC41EBD0E}" srcOrd="0" destOrd="0" presId="urn:microsoft.com/office/officeart/2005/8/layout/default"/>
    <dgm:cxn modelId="{C0B21485-16DD-4C00-AABA-0B9BCC3977C3}" type="presOf" srcId="{1F7350D8-3D5C-4982-A656-894F989130D9}" destId="{0885BDD1-9958-427C-B157-F1BC6B431D0C}" srcOrd="0" destOrd="0" presId="urn:microsoft.com/office/officeart/2005/8/layout/default"/>
    <dgm:cxn modelId="{92C82E90-A8EC-4B0A-805B-58CADBC747A5}" type="presOf" srcId="{F67C942B-2D98-4031-A154-BDDFE0443B12}" destId="{D0BB6EBB-A281-4444-B881-303488ABEEFA}" srcOrd="0" destOrd="0" presId="urn:microsoft.com/office/officeart/2005/8/layout/default"/>
    <dgm:cxn modelId="{25D35692-394D-4106-AE8C-F697E0EDFC85}" srcId="{98105783-1573-432E-A143-1D8C406E183E}" destId="{7FCA622A-0A72-4041-9C11-2F8EEED4761A}" srcOrd="9" destOrd="0" parTransId="{9C792A93-FD90-4093-AF43-D9702898A01B}" sibTransId="{1750728A-8647-4630-8935-80832876D0AB}"/>
    <dgm:cxn modelId="{6A7F099E-9F51-41D3-B8B2-E0611E336748}" type="presOf" srcId="{002D207B-6E33-4347-85DE-AA992F115590}" destId="{DB93DB53-A61A-40BF-B6AA-7FA0C6E074E7}" srcOrd="0" destOrd="0" presId="urn:microsoft.com/office/officeart/2005/8/layout/default"/>
    <dgm:cxn modelId="{363640A0-E65D-45B6-B06F-FAFDCDF4C1F6}" type="presOf" srcId="{9E22C989-F302-41B6-9AD6-65C5257EB3FE}" destId="{63532D9A-2329-4E5D-BDF4-014DF5EA91A6}" srcOrd="0" destOrd="0" presId="urn:microsoft.com/office/officeart/2005/8/layout/default"/>
    <dgm:cxn modelId="{78EEFDA6-83EB-442B-A243-3F66318F8B90}" srcId="{98105783-1573-432E-A143-1D8C406E183E}" destId="{F801FDED-B69E-48C7-992B-F9E38430F194}" srcOrd="3" destOrd="0" parTransId="{AA093679-0B3C-4A2C-986F-D8A2FC07F808}" sibTransId="{8246C2EC-E8D3-432B-9980-A76B9A892615}"/>
    <dgm:cxn modelId="{CE1A54AD-ACD0-48A8-BA4E-51091568E1CC}" srcId="{98105783-1573-432E-A143-1D8C406E183E}" destId="{506A8771-8773-440C-9522-F1CD47B1CB0D}" srcOrd="14" destOrd="0" parTransId="{5DD99916-9071-4303-8CB4-951A82758B96}" sibTransId="{679AB610-077D-4FDF-8377-A6693735CB8C}"/>
    <dgm:cxn modelId="{F40B0DB0-ED4A-4286-ACAF-F330C7AD40A3}" srcId="{98105783-1573-432E-A143-1D8C406E183E}" destId="{9E22C989-F302-41B6-9AD6-65C5257EB3FE}" srcOrd="12" destOrd="0" parTransId="{E02D9417-FA64-4E66-8EEC-524604440911}" sibTransId="{BAD9CD8C-B6AF-45D4-866C-3E075462991C}"/>
    <dgm:cxn modelId="{99EE5EB5-A40D-430B-A1B5-F0191C03B0E0}" type="presOf" srcId="{7FCA622A-0A72-4041-9C11-2F8EEED4761A}" destId="{22F45BFF-71C9-4C6D-B81B-BC25233F13B6}" srcOrd="0" destOrd="0" presId="urn:microsoft.com/office/officeart/2005/8/layout/default"/>
    <dgm:cxn modelId="{F04162C0-6B95-42BF-8BA8-5B23CA2D4D56}" type="presOf" srcId="{05A36582-204A-4557-984F-55A967596089}" destId="{9CE77BA6-8A28-498C-9279-261C1EEEBA64}" srcOrd="0" destOrd="0" presId="urn:microsoft.com/office/officeart/2005/8/layout/default"/>
    <dgm:cxn modelId="{45A98BC6-EFAF-4C0C-8732-313D4A34DFEF}" srcId="{98105783-1573-432E-A143-1D8C406E183E}" destId="{96816BCC-25C3-40E6-8ACB-582336EDDF94}" srcOrd="19" destOrd="0" parTransId="{E906B7EB-78A4-4730-9E49-FC946B9C36A0}" sibTransId="{A95E18FA-F590-4EEA-8CCE-BBC024D771C7}"/>
    <dgm:cxn modelId="{0DDD81CA-BEE4-46D1-B981-5593A2381E1E}" srcId="{98105783-1573-432E-A143-1D8C406E183E}" destId="{A722AFF8-95CB-41E3-A972-AFF7B2FF635F}" srcOrd="17" destOrd="0" parTransId="{FFA92BBE-E55F-4CA8-A6C5-22820158D524}" sibTransId="{200977B4-7DD8-4887-A787-2C5396156067}"/>
    <dgm:cxn modelId="{38F6B8CF-EACE-4DCF-A96B-171E9AD19B32}" srcId="{98105783-1573-432E-A143-1D8C406E183E}" destId="{F67C942B-2D98-4031-A154-BDDFE0443B12}" srcOrd="4" destOrd="0" parTransId="{E519FC04-90F1-4C5D-9B57-A3B5D58A2E09}" sibTransId="{84B930F5-8087-490F-A308-B364752E730C}"/>
    <dgm:cxn modelId="{7FC0FCD2-978A-446C-9A71-85F3F7C8A1F3}" srcId="{98105783-1573-432E-A143-1D8C406E183E}" destId="{964B84B9-0940-4AE3-9DDA-9E3A66C8ED89}" srcOrd="5" destOrd="0" parTransId="{BA44680F-2035-4E57-B457-BFC6ACC585A0}" sibTransId="{EE96AF7B-8E8A-4F27-BF79-1034C3DFF4EF}"/>
    <dgm:cxn modelId="{01A68FD3-173D-4F1D-8680-2BEE6CED2E5C}" srcId="{98105783-1573-432E-A143-1D8C406E183E}" destId="{FAB816FD-651F-4B0F-B848-2726B88ED3A3}" srcOrd="1" destOrd="0" parTransId="{3EACA94D-A316-47EC-AFDC-939BA8D8F91E}" sibTransId="{7E9A7722-E039-4F28-BFD4-B08CEF61FDF2}"/>
    <dgm:cxn modelId="{2CD30BD5-24C8-4CE5-82A3-6309943DB35A}" type="presOf" srcId="{5768429C-B5C8-41F4-9281-A0DF8C209B23}" destId="{51667A4B-B9F1-41D6-BF87-C8B6BCF5C1E4}" srcOrd="0" destOrd="0" presId="urn:microsoft.com/office/officeart/2005/8/layout/default"/>
    <dgm:cxn modelId="{BC4AD9E5-D80A-4F9C-9502-FFD3F926503D}" type="presOf" srcId="{FAB816FD-651F-4B0F-B848-2726B88ED3A3}" destId="{CA6D263F-4017-45E1-85E9-FF5043301A41}" srcOrd="0" destOrd="0" presId="urn:microsoft.com/office/officeart/2005/8/layout/default"/>
    <dgm:cxn modelId="{BFB0CBE7-B33A-4B51-826D-F678CE0923F6}" type="presOf" srcId="{484A5E11-BCEF-421A-8EA5-1B5067D549A4}" destId="{95B5DA18-0A48-4CA8-80A4-81BC8549108A}" srcOrd="0" destOrd="0" presId="urn:microsoft.com/office/officeart/2005/8/layout/default"/>
    <dgm:cxn modelId="{C6383DEC-B2C8-40B1-BB83-F6F8A35A6DCA}" type="presOf" srcId="{506A8771-8773-440C-9522-F1CD47B1CB0D}" destId="{5E8F339A-2D79-4CF3-A1FE-F3D28BA6767E}" srcOrd="0" destOrd="0" presId="urn:microsoft.com/office/officeart/2005/8/layout/default"/>
    <dgm:cxn modelId="{ACC3C4EE-6BF7-43A8-A4CE-19298CDF0CA3}" type="presOf" srcId="{8A71BBF8-D501-450E-98FB-F8C33DB2D21E}" destId="{6D178569-9CA0-4873-94B3-F1877ED1996A}" srcOrd="0" destOrd="0" presId="urn:microsoft.com/office/officeart/2005/8/layout/default"/>
    <dgm:cxn modelId="{15993DFF-36BB-4831-B644-E5ABF4D8A259}" type="presOf" srcId="{C9EECCC5-37BD-4F67-92BD-F8187D354F21}" destId="{D4ABB8BD-E745-431A-BCE3-B02DCE4C4EC7}" srcOrd="0" destOrd="0" presId="urn:microsoft.com/office/officeart/2005/8/layout/default"/>
    <dgm:cxn modelId="{BEA37CCC-E3E4-4622-B288-A55BF83CF1D1}" type="presParOf" srcId="{25FC1ACA-D283-4B32-8E09-9F6AFD2D2752}" destId="{95B5DA18-0A48-4CA8-80A4-81BC8549108A}" srcOrd="0" destOrd="0" presId="urn:microsoft.com/office/officeart/2005/8/layout/default"/>
    <dgm:cxn modelId="{B7750465-91F6-43AF-A557-24EE5427188A}" type="presParOf" srcId="{25FC1ACA-D283-4B32-8E09-9F6AFD2D2752}" destId="{56EC3895-4295-45C0-9A5F-9D698CC6E6C7}" srcOrd="1" destOrd="0" presId="urn:microsoft.com/office/officeart/2005/8/layout/default"/>
    <dgm:cxn modelId="{5EE2EE55-D970-409E-807C-B955317CAC18}" type="presParOf" srcId="{25FC1ACA-D283-4B32-8E09-9F6AFD2D2752}" destId="{CA6D263F-4017-45E1-85E9-FF5043301A41}" srcOrd="2" destOrd="0" presId="urn:microsoft.com/office/officeart/2005/8/layout/default"/>
    <dgm:cxn modelId="{783D0FF9-5AFD-40AE-AA59-BFAC68D430C0}" type="presParOf" srcId="{25FC1ACA-D283-4B32-8E09-9F6AFD2D2752}" destId="{ED643E2F-31B2-4F1E-8C3D-576576A417E5}" srcOrd="3" destOrd="0" presId="urn:microsoft.com/office/officeart/2005/8/layout/default"/>
    <dgm:cxn modelId="{3D2CE13B-6FAA-42A5-ACA4-BE2F19FEDE9F}" type="presParOf" srcId="{25FC1ACA-D283-4B32-8E09-9F6AFD2D2752}" destId="{51667A4B-B9F1-41D6-BF87-C8B6BCF5C1E4}" srcOrd="4" destOrd="0" presId="urn:microsoft.com/office/officeart/2005/8/layout/default"/>
    <dgm:cxn modelId="{DCF9886A-BDF0-433B-A6FC-D65AFF3EC1BD}" type="presParOf" srcId="{25FC1ACA-D283-4B32-8E09-9F6AFD2D2752}" destId="{89D6FA25-79D3-4D3B-A572-29976A2079B9}" srcOrd="5" destOrd="0" presId="urn:microsoft.com/office/officeart/2005/8/layout/default"/>
    <dgm:cxn modelId="{E4FD768A-1778-4231-9D07-34217CD19379}" type="presParOf" srcId="{25FC1ACA-D283-4B32-8E09-9F6AFD2D2752}" destId="{C7F8732E-1411-4755-A628-1B51C97560AB}" srcOrd="6" destOrd="0" presId="urn:microsoft.com/office/officeart/2005/8/layout/default"/>
    <dgm:cxn modelId="{1F0C3F7A-64C1-4F32-9307-B4A72B4F8A6E}" type="presParOf" srcId="{25FC1ACA-D283-4B32-8E09-9F6AFD2D2752}" destId="{6F62DB65-31CF-4DA0-9156-AFB26D4003DE}" srcOrd="7" destOrd="0" presId="urn:microsoft.com/office/officeart/2005/8/layout/default"/>
    <dgm:cxn modelId="{0F96C144-3C98-481A-8D1E-B09D6C3DB543}" type="presParOf" srcId="{25FC1ACA-D283-4B32-8E09-9F6AFD2D2752}" destId="{D0BB6EBB-A281-4444-B881-303488ABEEFA}" srcOrd="8" destOrd="0" presId="urn:microsoft.com/office/officeart/2005/8/layout/default"/>
    <dgm:cxn modelId="{E4F0FCC1-66B4-4BD7-8F4C-90BA31678046}" type="presParOf" srcId="{25FC1ACA-D283-4B32-8E09-9F6AFD2D2752}" destId="{90C4CF05-3AC3-4306-9A87-051659D88DEE}" srcOrd="9" destOrd="0" presId="urn:microsoft.com/office/officeart/2005/8/layout/default"/>
    <dgm:cxn modelId="{BD497906-EBAB-4A2F-8D5C-D8FB362CF54A}" type="presParOf" srcId="{25FC1ACA-D283-4B32-8E09-9F6AFD2D2752}" destId="{060AE0DB-CAC2-4277-AC9B-DB2AF1AD6833}" srcOrd="10" destOrd="0" presId="urn:microsoft.com/office/officeart/2005/8/layout/default"/>
    <dgm:cxn modelId="{D75ECD38-266D-4E45-BC0C-269B70E5C639}" type="presParOf" srcId="{25FC1ACA-D283-4B32-8E09-9F6AFD2D2752}" destId="{187B56AA-A749-4106-8AA7-86AE56CF74C9}" srcOrd="11" destOrd="0" presId="urn:microsoft.com/office/officeart/2005/8/layout/default"/>
    <dgm:cxn modelId="{58A68B95-03B8-4884-B9EF-5CD49B60A232}" type="presParOf" srcId="{25FC1ACA-D283-4B32-8E09-9F6AFD2D2752}" destId="{86A8D34D-9A10-428F-B4E0-B24BE2368ADB}" srcOrd="12" destOrd="0" presId="urn:microsoft.com/office/officeart/2005/8/layout/default"/>
    <dgm:cxn modelId="{6DD69D59-198A-4776-96D5-5D9ED4768365}" type="presParOf" srcId="{25FC1ACA-D283-4B32-8E09-9F6AFD2D2752}" destId="{1EBA31EB-7AA4-4E13-96F3-0E93166D1061}" srcOrd="13" destOrd="0" presId="urn:microsoft.com/office/officeart/2005/8/layout/default"/>
    <dgm:cxn modelId="{DD1100E0-91D1-492C-B849-D47138C3E4C0}" type="presParOf" srcId="{25FC1ACA-D283-4B32-8E09-9F6AFD2D2752}" destId="{0885BDD1-9958-427C-B157-F1BC6B431D0C}" srcOrd="14" destOrd="0" presId="urn:microsoft.com/office/officeart/2005/8/layout/default"/>
    <dgm:cxn modelId="{920514B5-84CB-4651-974D-F28FEC71DBAE}" type="presParOf" srcId="{25FC1ACA-D283-4B32-8E09-9F6AFD2D2752}" destId="{80074F23-B33E-4BCF-8575-43A2C74EDE22}" srcOrd="15" destOrd="0" presId="urn:microsoft.com/office/officeart/2005/8/layout/default"/>
    <dgm:cxn modelId="{9B7536D7-4F1A-42C8-AC7D-B5C6C9DD888F}" type="presParOf" srcId="{25FC1ACA-D283-4B32-8E09-9F6AFD2D2752}" destId="{9CE77BA6-8A28-498C-9279-261C1EEEBA64}" srcOrd="16" destOrd="0" presId="urn:microsoft.com/office/officeart/2005/8/layout/default"/>
    <dgm:cxn modelId="{85F623AD-FE83-4687-9E6B-18BAD093762C}" type="presParOf" srcId="{25FC1ACA-D283-4B32-8E09-9F6AFD2D2752}" destId="{84BC7C30-2AAA-4E28-A3EE-A05D6D914C45}" srcOrd="17" destOrd="0" presId="urn:microsoft.com/office/officeart/2005/8/layout/default"/>
    <dgm:cxn modelId="{A783B87D-5D1C-4FA8-81E5-808ED506BE42}" type="presParOf" srcId="{25FC1ACA-D283-4B32-8E09-9F6AFD2D2752}" destId="{22F45BFF-71C9-4C6D-B81B-BC25233F13B6}" srcOrd="18" destOrd="0" presId="urn:microsoft.com/office/officeart/2005/8/layout/default"/>
    <dgm:cxn modelId="{1930E73F-4D69-4562-9318-8F8FB0721EE1}" type="presParOf" srcId="{25FC1ACA-D283-4B32-8E09-9F6AFD2D2752}" destId="{102C2325-F93F-40F6-BD99-10EA1B578198}" srcOrd="19" destOrd="0" presId="urn:microsoft.com/office/officeart/2005/8/layout/default"/>
    <dgm:cxn modelId="{0191509A-BDCD-48B5-8DF4-16BF6CAB0973}" type="presParOf" srcId="{25FC1ACA-D283-4B32-8E09-9F6AFD2D2752}" destId="{25796BEA-327F-46D8-BE19-2E2135CDBB62}" srcOrd="20" destOrd="0" presId="urn:microsoft.com/office/officeart/2005/8/layout/default"/>
    <dgm:cxn modelId="{4C7E92CA-42E4-49B0-A7B3-991F0AA78203}" type="presParOf" srcId="{25FC1ACA-D283-4B32-8E09-9F6AFD2D2752}" destId="{D70CDB79-04D6-4941-A2A2-AC68DEF0A0AC}" srcOrd="21" destOrd="0" presId="urn:microsoft.com/office/officeart/2005/8/layout/default"/>
    <dgm:cxn modelId="{7F9F62D3-A849-4EFE-97C3-2292A245EAAC}" type="presParOf" srcId="{25FC1ACA-D283-4B32-8E09-9F6AFD2D2752}" destId="{6D178569-9CA0-4873-94B3-F1877ED1996A}" srcOrd="22" destOrd="0" presId="urn:microsoft.com/office/officeart/2005/8/layout/default"/>
    <dgm:cxn modelId="{EECA6794-BB7E-4362-990E-A9FF892DEDF9}" type="presParOf" srcId="{25FC1ACA-D283-4B32-8E09-9F6AFD2D2752}" destId="{796ABF6C-C0F5-4CCA-BDAF-27058BD6E655}" srcOrd="23" destOrd="0" presId="urn:microsoft.com/office/officeart/2005/8/layout/default"/>
    <dgm:cxn modelId="{F6D49BF6-F3C9-4878-A93B-C1E7C1CF6B1F}" type="presParOf" srcId="{25FC1ACA-D283-4B32-8E09-9F6AFD2D2752}" destId="{63532D9A-2329-4E5D-BDF4-014DF5EA91A6}" srcOrd="24" destOrd="0" presId="urn:microsoft.com/office/officeart/2005/8/layout/default"/>
    <dgm:cxn modelId="{C3840F37-32BD-4B7D-B02C-AA7DDB40957A}" type="presParOf" srcId="{25FC1ACA-D283-4B32-8E09-9F6AFD2D2752}" destId="{41045066-A63E-4F14-B029-18580811B843}" srcOrd="25" destOrd="0" presId="urn:microsoft.com/office/officeart/2005/8/layout/default"/>
    <dgm:cxn modelId="{741A84CD-7BF4-4B94-85C4-F715F793D40E}" type="presParOf" srcId="{25FC1ACA-D283-4B32-8E09-9F6AFD2D2752}" destId="{9D414FB0-AD1D-46C3-8275-408BDB7835A1}" srcOrd="26" destOrd="0" presId="urn:microsoft.com/office/officeart/2005/8/layout/default"/>
    <dgm:cxn modelId="{35931C1C-10A2-4AAE-96CE-36474D39D9DC}" type="presParOf" srcId="{25FC1ACA-D283-4B32-8E09-9F6AFD2D2752}" destId="{E456692C-2799-41BC-8FC5-20F6608293FD}" srcOrd="27" destOrd="0" presId="urn:microsoft.com/office/officeart/2005/8/layout/default"/>
    <dgm:cxn modelId="{69FA76A3-D9BF-492D-B108-D5256090B50E}" type="presParOf" srcId="{25FC1ACA-D283-4B32-8E09-9F6AFD2D2752}" destId="{5E8F339A-2D79-4CF3-A1FE-F3D28BA6767E}" srcOrd="28" destOrd="0" presId="urn:microsoft.com/office/officeart/2005/8/layout/default"/>
    <dgm:cxn modelId="{2B968516-8576-4286-A2DB-956FDFE72E38}" type="presParOf" srcId="{25FC1ACA-D283-4B32-8E09-9F6AFD2D2752}" destId="{E22C6137-BD99-43F2-A60F-9C9C1E32F913}" srcOrd="29" destOrd="0" presId="urn:microsoft.com/office/officeart/2005/8/layout/default"/>
    <dgm:cxn modelId="{89B39398-9174-4301-BBF1-8F2D869FA4B5}" type="presParOf" srcId="{25FC1ACA-D283-4B32-8E09-9F6AFD2D2752}" destId="{D4ABB8BD-E745-431A-BCE3-B02DCE4C4EC7}" srcOrd="30" destOrd="0" presId="urn:microsoft.com/office/officeart/2005/8/layout/default"/>
    <dgm:cxn modelId="{1ACC5247-806E-49EC-B4AE-4747DF69C95B}" type="presParOf" srcId="{25FC1ACA-D283-4B32-8E09-9F6AFD2D2752}" destId="{1BA5E2D1-C432-4C7E-9015-C89C3062CA63}" srcOrd="31" destOrd="0" presId="urn:microsoft.com/office/officeart/2005/8/layout/default"/>
    <dgm:cxn modelId="{C3E8EB54-9201-47B2-A669-71A5FBF38BAD}" type="presParOf" srcId="{25FC1ACA-D283-4B32-8E09-9F6AFD2D2752}" destId="{11C611BF-9306-4965-8913-8E17809DBA8B}" srcOrd="32" destOrd="0" presId="urn:microsoft.com/office/officeart/2005/8/layout/default"/>
    <dgm:cxn modelId="{13843223-C02D-4826-BCCD-57A86245C664}" type="presParOf" srcId="{25FC1ACA-D283-4B32-8E09-9F6AFD2D2752}" destId="{870617F4-B3AF-4374-9545-2F02992D10DB}" srcOrd="33" destOrd="0" presId="urn:microsoft.com/office/officeart/2005/8/layout/default"/>
    <dgm:cxn modelId="{69542A22-B7F8-4568-BAF3-A95CCD68C3B6}" type="presParOf" srcId="{25FC1ACA-D283-4B32-8E09-9F6AFD2D2752}" destId="{8EC421B0-0970-4FB2-B88C-8DAA0DF28637}" srcOrd="34" destOrd="0" presId="urn:microsoft.com/office/officeart/2005/8/layout/default"/>
    <dgm:cxn modelId="{5D81BAA3-625A-4A03-AD3C-126C4005BE07}" type="presParOf" srcId="{25FC1ACA-D283-4B32-8E09-9F6AFD2D2752}" destId="{26230EC9-E27A-4641-B0E8-B3287719D692}" srcOrd="35" destOrd="0" presId="urn:microsoft.com/office/officeart/2005/8/layout/default"/>
    <dgm:cxn modelId="{C52AC011-0B09-4924-80F0-485D9BF189E2}" type="presParOf" srcId="{25FC1ACA-D283-4B32-8E09-9F6AFD2D2752}" destId="{5314C1E3-8134-4EFA-B45B-178FC41EBD0E}" srcOrd="36" destOrd="0" presId="urn:microsoft.com/office/officeart/2005/8/layout/default"/>
    <dgm:cxn modelId="{6FBC7C5B-DFF0-4295-82C7-4B8D7525FB3C}" type="presParOf" srcId="{25FC1ACA-D283-4B32-8E09-9F6AFD2D2752}" destId="{7A93D74B-86A7-4B3A-9789-E86E07FE5A95}" srcOrd="37" destOrd="0" presId="urn:microsoft.com/office/officeart/2005/8/layout/default"/>
    <dgm:cxn modelId="{0F1929BE-9283-4314-8DD1-5ADA46F7D635}" type="presParOf" srcId="{25FC1ACA-D283-4B32-8E09-9F6AFD2D2752}" destId="{56469BA7-FF40-4967-9F7F-FB1A83706C81}" srcOrd="38" destOrd="0" presId="urn:microsoft.com/office/officeart/2005/8/layout/default"/>
    <dgm:cxn modelId="{1917FA58-86E8-4686-8B1A-BF3B10A0ED08}" type="presParOf" srcId="{25FC1ACA-D283-4B32-8E09-9F6AFD2D2752}" destId="{8FCE759C-6A6C-4E29-B754-4F987AE7D421}" srcOrd="39" destOrd="0" presId="urn:microsoft.com/office/officeart/2005/8/layout/default"/>
    <dgm:cxn modelId="{F809BFF5-C33F-4029-8415-68BD738C74A8}" type="presParOf" srcId="{25FC1ACA-D283-4B32-8E09-9F6AFD2D2752}" destId="{DB93DB53-A61A-40BF-B6AA-7FA0C6E074E7}" srcOrd="4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B4B3517-09C8-40B4-A9FC-2DA7DA82032A}" type="doc">
      <dgm:prSet loTypeId="urn:microsoft.com/office/officeart/2005/8/layout/default" loCatId="list" qsTypeId="urn:microsoft.com/office/officeart/2005/8/quickstyle/simple1" qsCatId="simple" csTypeId="urn:microsoft.com/office/officeart/2005/8/colors/accent6_4" csCatId="accent6" phldr="1"/>
      <dgm:spPr/>
      <dgm:t>
        <a:bodyPr/>
        <a:lstStyle/>
        <a:p>
          <a:endParaRPr lang="en-US"/>
        </a:p>
      </dgm:t>
    </dgm:pt>
    <dgm:pt modelId="{C23A63F7-A3BF-47CE-A4FA-2BA390F30D5B}">
      <dgm:prSet phldrT="[Text]" phldr="0"/>
      <dgm:spPr/>
      <dgm:t>
        <a:bodyPr/>
        <a:lstStyle/>
        <a:p>
          <a:r>
            <a:rPr lang="en-US" dirty="0">
              <a:latin typeface="Bierstadt"/>
            </a:rPr>
            <a:t>Transportation</a:t>
          </a:r>
          <a:endParaRPr lang="en-US" dirty="0"/>
        </a:p>
      </dgm:t>
    </dgm:pt>
    <dgm:pt modelId="{F0F973CB-791C-4B8A-BC44-5BA5E185DBD2}" type="parTrans" cxnId="{9B5EFDDD-3D2D-4DCC-899F-107FB5C994DB}">
      <dgm:prSet/>
      <dgm:spPr/>
      <dgm:t>
        <a:bodyPr/>
        <a:lstStyle/>
        <a:p>
          <a:endParaRPr lang="en-US"/>
        </a:p>
      </dgm:t>
    </dgm:pt>
    <dgm:pt modelId="{50D60D68-2216-4AEA-9FAE-46F252E47714}" type="sibTrans" cxnId="{9B5EFDDD-3D2D-4DCC-899F-107FB5C994DB}">
      <dgm:prSet/>
      <dgm:spPr/>
      <dgm:t>
        <a:bodyPr/>
        <a:lstStyle/>
        <a:p>
          <a:endParaRPr lang="en-US"/>
        </a:p>
      </dgm:t>
    </dgm:pt>
    <dgm:pt modelId="{8F7CC009-0134-4562-B69E-2145E7C51E5D}">
      <dgm:prSet phldrT="[Text]" phldr="0"/>
      <dgm:spPr/>
      <dgm:t>
        <a:bodyPr/>
        <a:lstStyle/>
        <a:p>
          <a:r>
            <a:rPr lang="en-US" dirty="0">
              <a:latin typeface="Bierstadt"/>
            </a:rPr>
            <a:t>Construction</a:t>
          </a:r>
          <a:endParaRPr lang="en-US" dirty="0"/>
        </a:p>
      </dgm:t>
    </dgm:pt>
    <dgm:pt modelId="{9C1E49DC-1398-4881-9506-ADE3A0FAC7DC}" type="parTrans" cxnId="{35157339-29DF-47A1-AFAE-108A59E3E21C}">
      <dgm:prSet/>
      <dgm:spPr/>
      <dgm:t>
        <a:bodyPr/>
        <a:lstStyle/>
        <a:p>
          <a:endParaRPr lang="en-US"/>
        </a:p>
      </dgm:t>
    </dgm:pt>
    <dgm:pt modelId="{60FD9E59-5287-4BF4-8764-9F229AE8B87A}" type="sibTrans" cxnId="{35157339-29DF-47A1-AFAE-108A59E3E21C}">
      <dgm:prSet/>
      <dgm:spPr/>
      <dgm:t>
        <a:bodyPr/>
        <a:lstStyle/>
        <a:p>
          <a:endParaRPr lang="en-US"/>
        </a:p>
      </dgm:t>
    </dgm:pt>
    <dgm:pt modelId="{B39264D0-DC10-430E-9377-3A7D336CF7AB}">
      <dgm:prSet phldrT="[Text]" phldr="0"/>
      <dgm:spPr/>
      <dgm:t>
        <a:bodyPr/>
        <a:lstStyle/>
        <a:p>
          <a:pPr rtl="0"/>
          <a:r>
            <a:rPr lang="en-US" dirty="0">
              <a:latin typeface="Bierstadt"/>
            </a:rPr>
            <a:t>Arts and Culture</a:t>
          </a:r>
          <a:endParaRPr lang="en-US" dirty="0"/>
        </a:p>
      </dgm:t>
    </dgm:pt>
    <dgm:pt modelId="{FCE083AE-3455-4DA4-82A4-B7FF49236ED4}" type="parTrans" cxnId="{E270E287-17F2-4F99-A521-397847FBD1BB}">
      <dgm:prSet/>
      <dgm:spPr/>
      <dgm:t>
        <a:bodyPr/>
        <a:lstStyle/>
        <a:p>
          <a:endParaRPr lang="en-US"/>
        </a:p>
      </dgm:t>
    </dgm:pt>
    <dgm:pt modelId="{A732A5D3-54D4-4B65-A2B1-15C34C3FA83B}" type="sibTrans" cxnId="{E270E287-17F2-4F99-A521-397847FBD1BB}">
      <dgm:prSet/>
      <dgm:spPr/>
      <dgm:t>
        <a:bodyPr/>
        <a:lstStyle/>
        <a:p>
          <a:endParaRPr lang="en-US"/>
        </a:p>
      </dgm:t>
    </dgm:pt>
    <dgm:pt modelId="{E71C05A5-C859-468A-9EBA-261C0C93C6FC}">
      <dgm:prSet phldrT="[Text]" phldr="0"/>
      <dgm:spPr/>
      <dgm:t>
        <a:bodyPr/>
        <a:lstStyle/>
        <a:p>
          <a:pPr rtl="0"/>
          <a:r>
            <a:rPr lang="en-US" dirty="0">
              <a:latin typeface="Bierstadt"/>
            </a:rPr>
            <a:t>Information Technology</a:t>
          </a:r>
          <a:endParaRPr lang="en-US" dirty="0"/>
        </a:p>
      </dgm:t>
    </dgm:pt>
    <dgm:pt modelId="{E609DCCB-B3D9-4456-BE8B-A70D90ED7ED8}" type="parTrans" cxnId="{62113972-2E2B-46B2-84A4-A08E428E03DF}">
      <dgm:prSet/>
      <dgm:spPr/>
      <dgm:t>
        <a:bodyPr/>
        <a:lstStyle/>
        <a:p>
          <a:endParaRPr lang="en-US"/>
        </a:p>
      </dgm:t>
    </dgm:pt>
    <dgm:pt modelId="{E6C774F0-8A10-4BCF-9C8B-95C8F37A2BDA}" type="sibTrans" cxnId="{62113972-2E2B-46B2-84A4-A08E428E03DF}">
      <dgm:prSet/>
      <dgm:spPr/>
      <dgm:t>
        <a:bodyPr/>
        <a:lstStyle/>
        <a:p>
          <a:endParaRPr lang="en-US"/>
        </a:p>
      </dgm:t>
    </dgm:pt>
    <dgm:pt modelId="{97FF4BBC-214D-45C5-AC37-9D15E15D0F5D}" type="pres">
      <dgm:prSet presAssocID="{3B4B3517-09C8-40B4-A9FC-2DA7DA82032A}" presName="diagram" presStyleCnt="0">
        <dgm:presLayoutVars>
          <dgm:dir/>
          <dgm:resizeHandles val="exact"/>
        </dgm:presLayoutVars>
      </dgm:prSet>
      <dgm:spPr/>
    </dgm:pt>
    <dgm:pt modelId="{AA82C797-05AA-46C9-89F4-A5E895A1E6D3}" type="pres">
      <dgm:prSet presAssocID="{C23A63F7-A3BF-47CE-A4FA-2BA390F30D5B}" presName="node" presStyleLbl="node1" presStyleIdx="0" presStyleCnt="4">
        <dgm:presLayoutVars>
          <dgm:bulletEnabled val="1"/>
        </dgm:presLayoutVars>
      </dgm:prSet>
      <dgm:spPr/>
    </dgm:pt>
    <dgm:pt modelId="{6CEF27B9-27DB-4210-8485-39D6CA02E00C}" type="pres">
      <dgm:prSet presAssocID="{50D60D68-2216-4AEA-9FAE-46F252E47714}" presName="sibTrans" presStyleCnt="0"/>
      <dgm:spPr/>
    </dgm:pt>
    <dgm:pt modelId="{DBF755DA-A6EA-45E9-BF96-1662777B37F4}" type="pres">
      <dgm:prSet presAssocID="{8F7CC009-0134-4562-B69E-2145E7C51E5D}" presName="node" presStyleLbl="node1" presStyleIdx="1" presStyleCnt="4">
        <dgm:presLayoutVars>
          <dgm:bulletEnabled val="1"/>
        </dgm:presLayoutVars>
      </dgm:prSet>
      <dgm:spPr/>
    </dgm:pt>
    <dgm:pt modelId="{BC565407-D0A0-427E-85BA-63F4F9AA90F3}" type="pres">
      <dgm:prSet presAssocID="{60FD9E59-5287-4BF4-8764-9F229AE8B87A}" presName="sibTrans" presStyleCnt="0"/>
      <dgm:spPr/>
    </dgm:pt>
    <dgm:pt modelId="{CA7FB162-0382-407D-9C68-184815D2BC08}" type="pres">
      <dgm:prSet presAssocID="{B39264D0-DC10-430E-9377-3A7D336CF7AB}" presName="node" presStyleLbl="node1" presStyleIdx="2" presStyleCnt="4">
        <dgm:presLayoutVars>
          <dgm:bulletEnabled val="1"/>
        </dgm:presLayoutVars>
      </dgm:prSet>
      <dgm:spPr/>
    </dgm:pt>
    <dgm:pt modelId="{19D0A06E-9221-4D47-9547-C1E9D02FFB09}" type="pres">
      <dgm:prSet presAssocID="{A732A5D3-54D4-4B65-A2B1-15C34C3FA83B}" presName="sibTrans" presStyleCnt="0"/>
      <dgm:spPr/>
    </dgm:pt>
    <dgm:pt modelId="{273AFAFF-5245-460A-8428-A78F3E1FAECB}" type="pres">
      <dgm:prSet presAssocID="{E71C05A5-C859-468A-9EBA-261C0C93C6FC}" presName="node" presStyleLbl="node1" presStyleIdx="3" presStyleCnt="4">
        <dgm:presLayoutVars>
          <dgm:bulletEnabled val="1"/>
        </dgm:presLayoutVars>
      </dgm:prSet>
      <dgm:spPr/>
    </dgm:pt>
  </dgm:ptLst>
  <dgm:cxnLst>
    <dgm:cxn modelId="{64A76B19-3493-48A9-A1EC-28BF51D9BAAB}" type="presOf" srcId="{C23A63F7-A3BF-47CE-A4FA-2BA390F30D5B}" destId="{AA82C797-05AA-46C9-89F4-A5E895A1E6D3}" srcOrd="0" destOrd="0" presId="urn:microsoft.com/office/officeart/2005/8/layout/default"/>
    <dgm:cxn modelId="{35157339-29DF-47A1-AFAE-108A59E3E21C}" srcId="{3B4B3517-09C8-40B4-A9FC-2DA7DA82032A}" destId="{8F7CC009-0134-4562-B69E-2145E7C51E5D}" srcOrd="1" destOrd="0" parTransId="{9C1E49DC-1398-4881-9506-ADE3A0FAC7DC}" sibTransId="{60FD9E59-5287-4BF4-8764-9F229AE8B87A}"/>
    <dgm:cxn modelId="{53E0B85D-CDF2-4C41-BFFA-421DAEF09256}" type="presOf" srcId="{8F7CC009-0134-4562-B69E-2145E7C51E5D}" destId="{DBF755DA-A6EA-45E9-BF96-1662777B37F4}" srcOrd="0" destOrd="0" presId="urn:microsoft.com/office/officeart/2005/8/layout/default"/>
    <dgm:cxn modelId="{62113972-2E2B-46B2-84A4-A08E428E03DF}" srcId="{3B4B3517-09C8-40B4-A9FC-2DA7DA82032A}" destId="{E71C05A5-C859-468A-9EBA-261C0C93C6FC}" srcOrd="3" destOrd="0" parTransId="{E609DCCB-B3D9-4456-BE8B-A70D90ED7ED8}" sibTransId="{E6C774F0-8A10-4BCF-9C8B-95C8F37A2BDA}"/>
    <dgm:cxn modelId="{E270E287-17F2-4F99-A521-397847FBD1BB}" srcId="{3B4B3517-09C8-40B4-A9FC-2DA7DA82032A}" destId="{B39264D0-DC10-430E-9377-3A7D336CF7AB}" srcOrd="2" destOrd="0" parTransId="{FCE083AE-3455-4DA4-82A4-B7FF49236ED4}" sibTransId="{A732A5D3-54D4-4B65-A2B1-15C34C3FA83B}"/>
    <dgm:cxn modelId="{B26C4899-06BF-4EB5-B894-4CD739988096}" type="presOf" srcId="{E71C05A5-C859-468A-9EBA-261C0C93C6FC}" destId="{273AFAFF-5245-460A-8428-A78F3E1FAECB}" srcOrd="0" destOrd="0" presId="urn:microsoft.com/office/officeart/2005/8/layout/default"/>
    <dgm:cxn modelId="{9B5EFDDD-3D2D-4DCC-899F-107FB5C994DB}" srcId="{3B4B3517-09C8-40B4-A9FC-2DA7DA82032A}" destId="{C23A63F7-A3BF-47CE-A4FA-2BA390F30D5B}" srcOrd="0" destOrd="0" parTransId="{F0F973CB-791C-4B8A-BC44-5BA5E185DBD2}" sibTransId="{50D60D68-2216-4AEA-9FAE-46F252E47714}"/>
    <dgm:cxn modelId="{2B8050E6-03CC-46C8-872C-69E8EE18BF7C}" type="presOf" srcId="{B39264D0-DC10-430E-9377-3A7D336CF7AB}" destId="{CA7FB162-0382-407D-9C68-184815D2BC08}" srcOrd="0" destOrd="0" presId="urn:microsoft.com/office/officeart/2005/8/layout/default"/>
    <dgm:cxn modelId="{410ABDEE-5654-4DE3-A358-BC7EB7E40E26}" type="presOf" srcId="{3B4B3517-09C8-40B4-A9FC-2DA7DA82032A}" destId="{97FF4BBC-214D-45C5-AC37-9D15E15D0F5D}" srcOrd="0" destOrd="0" presId="urn:microsoft.com/office/officeart/2005/8/layout/default"/>
    <dgm:cxn modelId="{E60FBAEE-DF21-40C6-8283-54B7A3C52BB5}" type="presParOf" srcId="{97FF4BBC-214D-45C5-AC37-9D15E15D0F5D}" destId="{AA82C797-05AA-46C9-89F4-A5E895A1E6D3}" srcOrd="0" destOrd="0" presId="urn:microsoft.com/office/officeart/2005/8/layout/default"/>
    <dgm:cxn modelId="{C78AD707-29BE-44EB-8B18-C4F2FF8AF050}" type="presParOf" srcId="{97FF4BBC-214D-45C5-AC37-9D15E15D0F5D}" destId="{6CEF27B9-27DB-4210-8485-39D6CA02E00C}" srcOrd="1" destOrd="0" presId="urn:microsoft.com/office/officeart/2005/8/layout/default"/>
    <dgm:cxn modelId="{D9D4D769-BFB0-409B-9073-AD0E5D021DE2}" type="presParOf" srcId="{97FF4BBC-214D-45C5-AC37-9D15E15D0F5D}" destId="{DBF755DA-A6EA-45E9-BF96-1662777B37F4}" srcOrd="2" destOrd="0" presId="urn:microsoft.com/office/officeart/2005/8/layout/default"/>
    <dgm:cxn modelId="{AA7EC26F-7F5F-45C6-9F90-820B79A93FC7}" type="presParOf" srcId="{97FF4BBC-214D-45C5-AC37-9D15E15D0F5D}" destId="{BC565407-D0A0-427E-85BA-63F4F9AA90F3}" srcOrd="3" destOrd="0" presId="urn:microsoft.com/office/officeart/2005/8/layout/default"/>
    <dgm:cxn modelId="{CD59F7F1-6F38-4EFA-9FF4-2AD2E3C85E20}" type="presParOf" srcId="{97FF4BBC-214D-45C5-AC37-9D15E15D0F5D}" destId="{CA7FB162-0382-407D-9C68-184815D2BC08}" srcOrd="4" destOrd="0" presId="urn:microsoft.com/office/officeart/2005/8/layout/default"/>
    <dgm:cxn modelId="{815186A3-74A9-48F9-9A45-97D0DAB885B1}" type="presParOf" srcId="{97FF4BBC-214D-45C5-AC37-9D15E15D0F5D}" destId="{19D0A06E-9221-4D47-9547-C1E9D02FFB09}" srcOrd="5" destOrd="0" presId="urn:microsoft.com/office/officeart/2005/8/layout/default"/>
    <dgm:cxn modelId="{3665D793-CDE6-440E-A3C0-35CDED306A3E}" type="presParOf" srcId="{97FF4BBC-214D-45C5-AC37-9D15E15D0F5D}" destId="{273AFAFF-5245-460A-8428-A78F3E1FAECB}"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A0A42EC-F7C7-43B2-ADD1-CDA2E8780B89}" type="doc">
      <dgm:prSet loTypeId="urn:microsoft.com/office/officeart/2005/8/layout/process2" loCatId="process" qsTypeId="urn:microsoft.com/office/officeart/2005/8/quickstyle/simple1" qsCatId="simple" csTypeId="urn:microsoft.com/office/officeart/2005/8/colors/colorful2" csCatId="colorful" phldr="1"/>
      <dgm:spPr/>
      <dgm:t>
        <a:bodyPr/>
        <a:lstStyle/>
        <a:p>
          <a:endParaRPr lang="en-US"/>
        </a:p>
      </dgm:t>
    </dgm:pt>
    <dgm:pt modelId="{800A63B8-C771-4DB4-BC2F-9D2809DE6A48}">
      <dgm:prSet phldrT="[Text]" phldr="0"/>
      <dgm:spPr/>
      <dgm:t>
        <a:bodyPr/>
        <a:lstStyle/>
        <a:p>
          <a:pPr rtl="0"/>
          <a:r>
            <a:rPr lang="en-US" dirty="0">
              <a:latin typeface="Bierstadt"/>
            </a:rPr>
            <a:t>Talk with your parents or guardians about your pathway plans</a:t>
          </a:r>
          <a:endParaRPr lang="en-US" dirty="0"/>
        </a:p>
      </dgm:t>
    </dgm:pt>
    <dgm:pt modelId="{78983F8B-6729-4D28-9321-2A6D9B870633}" type="parTrans" cxnId="{D0F88386-EE12-402B-837B-014FA1D567DD}">
      <dgm:prSet/>
      <dgm:spPr/>
      <dgm:t>
        <a:bodyPr/>
        <a:lstStyle/>
        <a:p>
          <a:endParaRPr lang="en-US"/>
        </a:p>
      </dgm:t>
    </dgm:pt>
    <dgm:pt modelId="{29CD63CE-8FB9-46CD-8407-402EDDD39406}" type="sibTrans" cxnId="{D0F88386-EE12-402B-837B-014FA1D567DD}">
      <dgm:prSet/>
      <dgm:spPr/>
      <dgm:t>
        <a:bodyPr/>
        <a:lstStyle/>
        <a:p>
          <a:endParaRPr lang="en-US"/>
        </a:p>
      </dgm:t>
    </dgm:pt>
    <dgm:pt modelId="{AFDC0F2B-E936-4DAD-900B-C2CF166DD84A}">
      <dgm:prSet phldrT="[Text]" phldr="0"/>
      <dgm:spPr/>
      <dgm:t>
        <a:bodyPr/>
        <a:lstStyle/>
        <a:p>
          <a:pPr rtl="0"/>
          <a:r>
            <a:rPr lang="en-US" dirty="0">
              <a:latin typeface="Bierstadt"/>
            </a:rPr>
            <a:t>Consider your goals for after high school</a:t>
          </a:r>
          <a:endParaRPr lang="en-US" dirty="0"/>
        </a:p>
      </dgm:t>
    </dgm:pt>
    <dgm:pt modelId="{B8C5FECB-FA7A-40AB-B256-999511D40F43}" type="parTrans" cxnId="{DB5DFDFA-71FC-4FA7-BDEC-B853162BA530}">
      <dgm:prSet/>
      <dgm:spPr/>
      <dgm:t>
        <a:bodyPr/>
        <a:lstStyle/>
        <a:p>
          <a:endParaRPr lang="en-US"/>
        </a:p>
      </dgm:t>
    </dgm:pt>
    <dgm:pt modelId="{7964CEC8-4023-4D44-9599-AA0A19987043}" type="sibTrans" cxnId="{DB5DFDFA-71FC-4FA7-BDEC-B853162BA530}">
      <dgm:prSet/>
      <dgm:spPr/>
      <dgm:t>
        <a:bodyPr/>
        <a:lstStyle/>
        <a:p>
          <a:endParaRPr lang="en-US"/>
        </a:p>
      </dgm:t>
    </dgm:pt>
    <dgm:pt modelId="{202320BA-13EA-4EA3-9F86-7806AB2F1E3C}">
      <dgm:prSet phldrT="[Text]" phldr="0"/>
      <dgm:spPr/>
      <dgm:t>
        <a:bodyPr/>
        <a:lstStyle/>
        <a:p>
          <a:pPr rtl="0"/>
          <a:r>
            <a:rPr lang="en-US" dirty="0">
              <a:latin typeface="Bierstadt"/>
            </a:rPr>
            <a:t>Determine if you will need to repeat a course or attend credit recovery</a:t>
          </a:r>
          <a:endParaRPr lang="en-US" dirty="0"/>
        </a:p>
      </dgm:t>
    </dgm:pt>
    <dgm:pt modelId="{ED01F8DF-A261-4896-A241-25197C931167}" type="parTrans" cxnId="{B57B8F3E-2487-4A26-9340-A4DDBD5D8672}">
      <dgm:prSet/>
      <dgm:spPr/>
      <dgm:t>
        <a:bodyPr/>
        <a:lstStyle/>
        <a:p>
          <a:endParaRPr lang="en-US"/>
        </a:p>
      </dgm:t>
    </dgm:pt>
    <dgm:pt modelId="{976F073F-3F9E-4CA5-893F-F8730E0537EA}" type="sibTrans" cxnId="{B57B8F3E-2487-4A26-9340-A4DDBD5D8672}">
      <dgm:prSet/>
      <dgm:spPr/>
      <dgm:t>
        <a:bodyPr/>
        <a:lstStyle/>
        <a:p>
          <a:endParaRPr lang="en-US"/>
        </a:p>
      </dgm:t>
    </dgm:pt>
    <dgm:pt modelId="{E9D4369F-76D8-4655-B1B4-E615CF2D11EF}">
      <dgm:prSet phldrT="[Text]" phldr="0"/>
      <dgm:spPr/>
      <dgm:t>
        <a:bodyPr/>
        <a:lstStyle/>
        <a:p>
          <a:pPr rtl="0"/>
          <a:r>
            <a:rPr lang="en-US" dirty="0">
              <a:latin typeface="Bierstadt"/>
            </a:rPr>
            <a:t>Ask about Summer School</a:t>
          </a:r>
          <a:endParaRPr lang="en-US" dirty="0"/>
        </a:p>
      </dgm:t>
    </dgm:pt>
    <dgm:pt modelId="{FE91A91C-CEFE-412A-A15D-4EFF19CD7BCD}" type="parTrans" cxnId="{D79A08CA-1D13-4104-B242-8E64A33BC724}">
      <dgm:prSet/>
      <dgm:spPr/>
      <dgm:t>
        <a:bodyPr/>
        <a:lstStyle/>
        <a:p>
          <a:endParaRPr lang="en-US"/>
        </a:p>
      </dgm:t>
    </dgm:pt>
    <dgm:pt modelId="{2BB210FB-CA6F-4999-9D72-327C7D55948E}" type="sibTrans" cxnId="{D79A08CA-1D13-4104-B242-8E64A33BC724}">
      <dgm:prSet/>
      <dgm:spPr/>
      <dgm:t>
        <a:bodyPr/>
        <a:lstStyle/>
        <a:p>
          <a:endParaRPr lang="en-US"/>
        </a:p>
      </dgm:t>
    </dgm:pt>
    <dgm:pt modelId="{899D5FF8-CCFC-4840-B685-EB6CBE2A7D13}">
      <dgm:prSet phldrT="[Text]" phldr="0"/>
      <dgm:spPr/>
      <dgm:t>
        <a:bodyPr/>
        <a:lstStyle/>
        <a:p>
          <a:pPr rtl="0"/>
          <a:r>
            <a:rPr lang="en-US" dirty="0">
              <a:latin typeface="Bierstadt"/>
            </a:rPr>
            <a:t>Make your course selections on </a:t>
          </a:r>
          <a:r>
            <a:rPr lang="en-US" dirty="0" err="1">
              <a:latin typeface="Bierstadt"/>
            </a:rPr>
            <a:t>myBlueprint</a:t>
          </a:r>
          <a:r>
            <a:rPr lang="en-US" dirty="0">
              <a:latin typeface="Bierstadt"/>
            </a:rPr>
            <a:t> with your homeroom class when called down. </a:t>
          </a:r>
          <a:endParaRPr lang="en-US" dirty="0"/>
        </a:p>
      </dgm:t>
    </dgm:pt>
    <dgm:pt modelId="{1ADB6301-1410-4E05-8D46-11877726DA43}" type="parTrans" cxnId="{E1532943-18C8-45B1-944A-D56C45976DB6}">
      <dgm:prSet/>
      <dgm:spPr/>
      <dgm:t>
        <a:bodyPr/>
        <a:lstStyle/>
        <a:p>
          <a:endParaRPr lang="en-US"/>
        </a:p>
      </dgm:t>
    </dgm:pt>
    <dgm:pt modelId="{86F0CFC6-1C1E-4815-BBFA-07D930DCF0E6}" type="sibTrans" cxnId="{E1532943-18C8-45B1-944A-D56C45976DB6}">
      <dgm:prSet/>
      <dgm:spPr/>
      <dgm:t>
        <a:bodyPr/>
        <a:lstStyle/>
        <a:p>
          <a:endParaRPr lang="en-US"/>
        </a:p>
      </dgm:t>
    </dgm:pt>
    <dgm:pt modelId="{CD64512D-7EC8-404F-9AC2-D9D40E28D036}">
      <dgm:prSet phldrT="[Text]" phldr="0"/>
      <dgm:spPr/>
      <dgm:t>
        <a:bodyPr/>
        <a:lstStyle/>
        <a:p>
          <a:pPr rtl="0"/>
          <a:r>
            <a:rPr lang="en-US" dirty="0">
              <a:latin typeface="Bierstadt"/>
            </a:rPr>
            <a:t>Course selection is due by Feb. 28th</a:t>
          </a:r>
          <a:endParaRPr lang="en-US" dirty="0"/>
        </a:p>
      </dgm:t>
    </dgm:pt>
    <dgm:pt modelId="{951E15D2-7377-4347-86A0-C3748661AF69}" type="parTrans" cxnId="{6FE5A881-3B6E-489B-88E3-6BA495C73881}">
      <dgm:prSet/>
      <dgm:spPr/>
      <dgm:t>
        <a:bodyPr/>
        <a:lstStyle/>
        <a:p>
          <a:endParaRPr lang="en-US"/>
        </a:p>
      </dgm:t>
    </dgm:pt>
    <dgm:pt modelId="{03594490-4110-4583-913B-9C893CE05BDB}" type="sibTrans" cxnId="{6FE5A881-3B6E-489B-88E3-6BA495C73881}">
      <dgm:prSet/>
      <dgm:spPr/>
      <dgm:t>
        <a:bodyPr/>
        <a:lstStyle/>
        <a:p>
          <a:endParaRPr lang="en-US"/>
        </a:p>
      </dgm:t>
    </dgm:pt>
    <dgm:pt modelId="{3582BC31-B3FF-4EB5-91EB-67CC301E63E6}" type="pres">
      <dgm:prSet presAssocID="{1A0A42EC-F7C7-43B2-ADD1-CDA2E8780B89}" presName="linearFlow" presStyleCnt="0">
        <dgm:presLayoutVars>
          <dgm:resizeHandles val="exact"/>
        </dgm:presLayoutVars>
      </dgm:prSet>
      <dgm:spPr/>
    </dgm:pt>
    <dgm:pt modelId="{E5039A5C-FA78-44AC-8968-E5607EA42EC9}" type="pres">
      <dgm:prSet presAssocID="{800A63B8-C771-4DB4-BC2F-9D2809DE6A48}" presName="node" presStyleLbl="node1" presStyleIdx="0" presStyleCnt="3">
        <dgm:presLayoutVars>
          <dgm:bulletEnabled val="1"/>
        </dgm:presLayoutVars>
      </dgm:prSet>
      <dgm:spPr/>
    </dgm:pt>
    <dgm:pt modelId="{9AA03578-69B1-4186-B5CD-53A71903D604}" type="pres">
      <dgm:prSet presAssocID="{29CD63CE-8FB9-46CD-8407-402EDDD39406}" presName="sibTrans" presStyleLbl="sibTrans2D1" presStyleIdx="0" presStyleCnt="2"/>
      <dgm:spPr/>
    </dgm:pt>
    <dgm:pt modelId="{31818C54-1AE7-4970-A5B1-1531E01624F6}" type="pres">
      <dgm:prSet presAssocID="{29CD63CE-8FB9-46CD-8407-402EDDD39406}" presName="connectorText" presStyleLbl="sibTrans2D1" presStyleIdx="0" presStyleCnt="2"/>
      <dgm:spPr/>
    </dgm:pt>
    <dgm:pt modelId="{F4EADCE3-778F-4CF9-9A11-EE360F9949AC}" type="pres">
      <dgm:prSet presAssocID="{202320BA-13EA-4EA3-9F86-7806AB2F1E3C}" presName="node" presStyleLbl="node1" presStyleIdx="1" presStyleCnt="3">
        <dgm:presLayoutVars>
          <dgm:bulletEnabled val="1"/>
        </dgm:presLayoutVars>
      </dgm:prSet>
      <dgm:spPr/>
    </dgm:pt>
    <dgm:pt modelId="{5A4EC44B-B707-4B6C-9AB4-49F1C2890CAE}" type="pres">
      <dgm:prSet presAssocID="{976F073F-3F9E-4CA5-893F-F8730E0537EA}" presName="sibTrans" presStyleLbl="sibTrans2D1" presStyleIdx="1" presStyleCnt="2"/>
      <dgm:spPr/>
    </dgm:pt>
    <dgm:pt modelId="{BB328231-2402-4A26-AC6D-6C21AEA09A3F}" type="pres">
      <dgm:prSet presAssocID="{976F073F-3F9E-4CA5-893F-F8730E0537EA}" presName="connectorText" presStyleLbl="sibTrans2D1" presStyleIdx="1" presStyleCnt="2"/>
      <dgm:spPr/>
    </dgm:pt>
    <dgm:pt modelId="{632932C3-9D94-4D41-AC4A-B4017B96B2B8}" type="pres">
      <dgm:prSet presAssocID="{899D5FF8-CCFC-4840-B685-EB6CBE2A7D13}" presName="node" presStyleLbl="node1" presStyleIdx="2" presStyleCnt="3">
        <dgm:presLayoutVars>
          <dgm:bulletEnabled val="1"/>
        </dgm:presLayoutVars>
      </dgm:prSet>
      <dgm:spPr/>
    </dgm:pt>
  </dgm:ptLst>
  <dgm:cxnLst>
    <dgm:cxn modelId="{1E52C007-B992-4022-A774-5EF7D69AA53D}" type="presOf" srcId="{29CD63CE-8FB9-46CD-8407-402EDDD39406}" destId="{9AA03578-69B1-4186-B5CD-53A71903D604}" srcOrd="0" destOrd="0" presId="urn:microsoft.com/office/officeart/2005/8/layout/process2"/>
    <dgm:cxn modelId="{179A3B14-3F37-47F4-B722-07135C41532D}" type="presOf" srcId="{800A63B8-C771-4DB4-BC2F-9D2809DE6A48}" destId="{E5039A5C-FA78-44AC-8968-E5607EA42EC9}" srcOrd="0" destOrd="0" presId="urn:microsoft.com/office/officeart/2005/8/layout/process2"/>
    <dgm:cxn modelId="{0D0CEF14-BBB7-4A01-BF16-EB6F96D53547}" type="presOf" srcId="{AFDC0F2B-E936-4DAD-900B-C2CF166DD84A}" destId="{E5039A5C-FA78-44AC-8968-E5607EA42EC9}" srcOrd="0" destOrd="1" presId="urn:microsoft.com/office/officeart/2005/8/layout/process2"/>
    <dgm:cxn modelId="{5385891A-D313-44F9-BC9E-CF467A917556}" type="presOf" srcId="{899D5FF8-CCFC-4840-B685-EB6CBE2A7D13}" destId="{632932C3-9D94-4D41-AC4A-B4017B96B2B8}" srcOrd="0" destOrd="0" presId="urn:microsoft.com/office/officeart/2005/8/layout/process2"/>
    <dgm:cxn modelId="{44E6581C-E93B-4761-8EF7-3647B9180042}" type="presOf" srcId="{29CD63CE-8FB9-46CD-8407-402EDDD39406}" destId="{31818C54-1AE7-4970-A5B1-1531E01624F6}" srcOrd="1" destOrd="0" presId="urn:microsoft.com/office/officeart/2005/8/layout/process2"/>
    <dgm:cxn modelId="{703DA727-8882-4A35-B5C8-306F23F32CED}" type="presOf" srcId="{976F073F-3F9E-4CA5-893F-F8730E0537EA}" destId="{5A4EC44B-B707-4B6C-9AB4-49F1C2890CAE}" srcOrd="0" destOrd="0" presId="urn:microsoft.com/office/officeart/2005/8/layout/process2"/>
    <dgm:cxn modelId="{B57B8F3E-2487-4A26-9340-A4DDBD5D8672}" srcId="{1A0A42EC-F7C7-43B2-ADD1-CDA2E8780B89}" destId="{202320BA-13EA-4EA3-9F86-7806AB2F1E3C}" srcOrd="1" destOrd="0" parTransId="{ED01F8DF-A261-4896-A241-25197C931167}" sibTransId="{976F073F-3F9E-4CA5-893F-F8730E0537EA}"/>
    <dgm:cxn modelId="{E1532943-18C8-45B1-944A-D56C45976DB6}" srcId="{1A0A42EC-F7C7-43B2-ADD1-CDA2E8780B89}" destId="{899D5FF8-CCFC-4840-B685-EB6CBE2A7D13}" srcOrd="2" destOrd="0" parTransId="{1ADB6301-1410-4E05-8D46-11877726DA43}" sibTransId="{86F0CFC6-1C1E-4815-BBFA-07D930DCF0E6}"/>
    <dgm:cxn modelId="{6FE5A881-3B6E-489B-88E3-6BA495C73881}" srcId="{899D5FF8-CCFC-4840-B685-EB6CBE2A7D13}" destId="{CD64512D-7EC8-404F-9AC2-D9D40E28D036}" srcOrd="0" destOrd="0" parTransId="{951E15D2-7377-4347-86A0-C3748661AF69}" sibTransId="{03594490-4110-4583-913B-9C893CE05BDB}"/>
    <dgm:cxn modelId="{8F2C9884-9FB0-4D42-AC4D-FEF008D90A6F}" type="presOf" srcId="{1A0A42EC-F7C7-43B2-ADD1-CDA2E8780B89}" destId="{3582BC31-B3FF-4EB5-91EB-67CC301E63E6}" srcOrd="0" destOrd="0" presId="urn:microsoft.com/office/officeart/2005/8/layout/process2"/>
    <dgm:cxn modelId="{D0F88386-EE12-402B-837B-014FA1D567DD}" srcId="{1A0A42EC-F7C7-43B2-ADD1-CDA2E8780B89}" destId="{800A63B8-C771-4DB4-BC2F-9D2809DE6A48}" srcOrd="0" destOrd="0" parTransId="{78983F8B-6729-4D28-9321-2A6D9B870633}" sibTransId="{29CD63CE-8FB9-46CD-8407-402EDDD39406}"/>
    <dgm:cxn modelId="{D06882A0-BC8F-43A7-908F-E4797A750D28}" type="presOf" srcId="{CD64512D-7EC8-404F-9AC2-D9D40E28D036}" destId="{632932C3-9D94-4D41-AC4A-B4017B96B2B8}" srcOrd="0" destOrd="1" presId="urn:microsoft.com/office/officeart/2005/8/layout/process2"/>
    <dgm:cxn modelId="{6AA041B7-AEE9-454F-B86C-CE5F2BA7F898}" type="presOf" srcId="{202320BA-13EA-4EA3-9F86-7806AB2F1E3C}" destId="{F4EADCE3-778F-4CF9-9A11-EE360F9949AC}" srcOrd="0" destOrd="0" presId="urn:microsoft.com/office/officeart/2005/8/layout/process2"/>
    <dgm:cxn modelId="{DAA11FC2-4214-435B-81A1-1B12E1E12C8E}" type="presOf" srcId="{976F073F-3F9E-4CA5-893F-F8730E0537EA}" destId="{BB328231-2402-4A26-AC6D-6C21AEA09A3F}" srcOrd="1" destOrd="0" presId="urn:microsoft.com/office/officeart/2005/8/layout/process2"/>
    <dgm:cxn modelId="{9C85FCC3-6370-4DD9-A663-BAC2D4F5C375}" type="presOf" srcId="{E9D4369F-76D8-4655-B1B4-E615CF2D11EF}" destId="{F4EADCE3-778F-4CF9-9A11-EE360F9949AC}" srcOrd="0" destOrd="1" presId="urn:microsoft.com/office/officeart/2005/8/layout/process2"/>
    <dgm:cxn modelId="{D79A08CA-1D13-4104-B242-8E64A33BC724}" srcId="{202320BA-13EA-4EA3-9F86-7806AB2F1E3C}" destId="{E9D4369F-76D8-4655-B1B4-E615CF2D11EF}" srcOrd="0" destOrd="0" parTransId="{FE91A91C-CEFE-412A-A15D-4EFF19CD7BCD}" sibTransId="{2BB210FB-CA6F-4999-9D72-327C7D55948E}"/>
    <dgm:cxn modelId="{DB5DFDFA-71FC-4FA7-BDEC-B853162BA530}" srcId="{800A63B8-C771-4DB4-BC2F-9D2809DE6A48}" destId="{AFDC0F2B-E936-4DAD-900B-C2CF166DD84A}" srcOrd="0" destOrd="0" parTransId="{B8C5FECB-FA7A-40AB-B256-999511D40F43}" sibTransId="{7964CEC8-4023-4D44-9599-AA0A19987043}"/>
    <dgm:cxn modelId="{0F1B4894-1171-4364-808C-D2B6F310A122}" type="presParOf" srcId="{3582BC31-B3FF-4EB5-91EB-67CC301E63E6}" destId="{E5039A5C-FA78-44AC-8968-E5607EA42EC9}" srcOrd="0" destOrd="0" presId="urn:microsoft.com/office/officeart/2005/8/layout/process2"/>
    <dgm:cxn modelId="{66994F35-4709-4807-B291-16C3F4811BF9}" type="presParOf" srcId="{3582BC31-B3FF-4EB5-91EB-67CC301E63E6}" destId="{9AA03578-69B1-4186-B5CD-53A71903D604}" srcOrd="1" destOrd="0" presId="urn:microsoft.com/office/officeart/2005/8/layout/process2"/>
    <dgm:cxn modelId="{3F059AF5-FEC2-450D-96E0-EB2B3955EC4A}" type="presParOf" srcId="{9AA03578-69B1-4186-B5CD-53A71903D604}" destId="{31818C54-1AE7-4970-A5B1-1531E01624F6}" srcOrd="0" destOrd="0" presId="urn:microsoft.com/office/officeart/2005/8/layout/process2"/>
    <dgm:cxn modelId="{AB0A068A-8F68-4982-9EEA-944F89082183}" type="presParOf" srcId="{3582BC31-B3FF-4EB5-91EB-67CC301E63E6}" destId="{F4EADCE3-778F-4CF9-9A11-EE360F9949AC}" srcOrd="2" destOrd="0" presId="urn:microsoft.com/office/officeart/2005/8/layout/process2"/>
    <dgm:cxn modelId="{F236F4B7-1D34-406C-B845-F31CCE690F43}" type="presParOf" srcId="{3582BC31-B3FF-4EB5-91EB-67CC301E63E6}" destId="{5A4EC44B-B707-4B6C-9AB4-49F1C2890CAE}" srcOrd="3" destOrd="0" presId="urn:microsoft.com/office/officeart/2005/8/layout/process2"/>
    <dgm:cxn modelId="{EE1DC5DA-D050-4F1E-AA8F-B2F5790569C4}" type="presParOf" srcId="{5A4EC44B-B707-4B6C-9AB4-49F1C2890CAE}" destId="{BB328231-2402-4A26-AC6D-6C21AEA09A3F}" srcOrd="0" destOrd="0" presId="urn:microsoft.com/office/officeart/2005/8/layout/process2"/>
    <dgm:cxn modelId="{46F0BB2E-04CF-4901-8431-BEC9927D33F1}" type="presParOf" srcId="{3582BC31-B3FF-4EB5-91EB-67CC301E63E6}" destId="{632932C3-9D94-4D41-AC4A-B4017B96B2B8}"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3CE2D0-04DF-41E4-B68F-CA0A0867A328}">
      <dsp:nvSpPr>
        <dsp:cNvPr id="0" name=""/>
        <dsp:cNvSpPr/>
      </dsp:nvSpPr>
      <dsp:spPr>
        <a:xfrm>
          <a:off x="0" y="533209"/>
          <a:ext cx="5832133" cy="1367437"/>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defRPr cap="all"/>
          </a:pPr>
          <a:r>
            <a:rPr lang="en-US" sz="2500" kern="1200"/>
            <a:t>You </a:t>
          </a:r>
          <a:r>
            <a:rPr lang="en-US" sz="2500" kern="1200">
              <a:latin typeface="Bierstadt"/>
            </a:rPr>
            <a:t>wrote the</a:t>
          </a:r>
          <a:r>
            <a:rPr lang="en-US" sz="2500" kern="1200"/>
            <a:t> OSSLT Literacy Test in Grade 10. </a:t>
          </a:r>
        </a:p>
      </dsp:txBody>
      <dsp:txXfrm>
        <a:off x="66753" y="599962"/>
        <a:ext cx="5698627" cy="1233931"/>
      </dsp:txXfrm>
    </dsp:sp>
    <dsp:sp modelId="{A1EA5DD1-14EE-4219-8CB5-AA63435CA39A}">
      <dsp:nvSpPr>
        <dsp:cNvPr id="0" name=""/>
        <dsp:cNvSpPr/>
      </dsp:nvSpPr>
      <dsp:spPr>
        <a:xfrm>
          <a:off x="0" y="1972647"/>
          <a:ext cx="5832133" cy="1367437"/>
        </a:xfrm>
        <a:prstGeom prst="roundRect">
          <a:avLst/>
        </a:prstGeom>
        <a:gradFill rotWithShape="0">
          <a:gsLst>
            <a:gs pos="0">
              <a:schemeClr val="accent2">
                <a:hueOff val="-5184504"/>
                <a:satOff val="-10204"/>
                <a:lumOff val="6372"/>
                <a:alphaOff val="0"/>
                <a:satMod val="103000"/>
                <a:lumMod val="102000"/>
                <a:tint val="94000"/>
              </a:schemeClr>
            </a:gs>
            <a:gs pos="50000">
              <a:schemeClr val="accent2">
                <a:hueOff val="-5184504"/>
                <a:satOff val="-10204"/>
                <a:lumOff val="6372"/>
                <a:alphaOff val="0"/>
                <a:satMod val="110000"/>
                <a:lumMod val="100000"/>
                <a:shade val="100000"/>
              </a:schemeClr>
            </a:gs>
            <a:gs pos="100000">
              <a:schemeClr val="accent2">
                <a:hueOff val="-5184504"/>
                <a:satOff val="-10204"/>
                <a:lumOff val="637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defRPr cap="all"/>
          </a:pPr>
          <a:r>
            <a:rPr lang="en-US" sz="2500" kern="1200" dirty="0"/>
            <a:t>If you</a:t>
          </a:r>
          <a:r>
            <a:rPr lang="en-US" sz="2500" kern="1200" dirty="0">
              <a:latin typeface="Bierstadt"/>
            </a:rPr>
            <a:t> were</a:t>
          </a:r>
          <a:r>
            <a:rPr lang="en-US" sz="2500" kern="1200" dirty="0"/>
            <a:t> successful on the test, you have met your Literacy Requirement for Graduation.</a:t>
          </a:r>
        </a:p>
      </dsp:txBody>
      <dsp:txXfrm>
        <a:off x="66753" y="2039400"/>
        <a:ext cx="5698627" cy="1233931"/>
      </dsp:txXfrm>
    </dsp:sp>
    <dsp:sp modelId="{9FBD0C0A-235D-4F43-97EC-A5CA8D4F5AF3}">
      <dsp:nvSpPr>
        <dsp:cNvPr id="0" name=""/>
        <dsp:cNvSpPr/>
      </dsp:nvSpPr>
      <dsp:spPr>
        <a:xfrm>
          <a:off x="0" y="3412084"/>
          <a:ext cx="5832133" cy="1367437"/>
        </a:xfrm>
        <a:prstGeom prst="roundRect">
          <a:avLst/>
        </a:prstGeom>
        <a:gradFill rotWithShape="0">
          <a:gsLst>
            <a:gs pos="0">
              <a:schemeClr val="accent2">
                <a:hueOff val="-10369007"/>
                <a:satOff val="-20408"/>
                <a:lumOff val="12745"/>
                <a:alphaOff val="0"/>
                <a:satMod val="103000"/>
                <a:lumMod val="102000"/>
                <a:tint val="94000"/>
              </a:schemeClr>
            </a:gs>
            <a:gs pos="50000">
              <a:schemeClr val="accent2">
                <a:hueOff val="-10369007"/>
                <a:satOff val="-20408"/>
                <a:lumOff val="12745"/>
                <a:alphaOff val="0"/>
                <a:satMod val="110000"/>
                <a:lumMod val="100000"/>
                <a:shade val="100000"/>
              </a:schemeClr>
            </a:gs>
            <a:gs pos="100000">
              <a:schemeClr val="accent2">
                <a:hueOff val="-10369007"/>
                <a:satOff val="-20408"/>
                <a:lumOff val="1274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defRPr cap="all"/>
          </a:pPr>
          <a:r>
            <a:rPr lang="en-US" sz="2500" kern="1200" dirty="0"/>
            <a:t>If you</a:t>
          </a:r>
          <a:r>
            <a:rPr lang="en-US" sz="2500" kern="1200" dirty="0">
              <a:latin typeface="Bierstadt"/>
            </a:rPr>
            <a:t> were</a:t>
          </a:r>
          <a:r>
            <a:rPr lang="en-US" sz="2500" kern="1200" dirty="0"/>
            <a:t> unsuccessful, you can</a:t>
          </a:r>
          <a:r>
            <a:rPr lang="en-US" sz="2500" kern="1200" dirty="0">
              <a:latin typeface="Bierstadt"/>
            </a:rPr>
            <a:t> take</a:t>
          </a:r>
          <a:r>
            <a:rPr lang="en-US" sz="2500" kern="1200" dirty="0"/>
            <a:t> the OLC Course in Grade  12 if you didn’t take it in grade 11.</a:t>
          </a:r>
        </a:p>
      </dsp:txBody>
      <dsp:txXfrm>
        <a:off x="66753" y="3478837"/>
        <a:ext cx="5698627" cy="12339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AF7477-9A5B-40B5-BB87-AE0A2B49C675}">
      <dsp:nvSpPr>
        <dsp:cNvPr id="0" name=""/>
        <dsp:cNvSpPr/>
      </dsp:nvSpPr>
      <dsp:spPr>
        <a:xfrm>
          <a:off x="0" y="0"/>
          <a:ext cx="7301068"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E2AD61-6FC6-4155-B90E-948A26BBBC54}">
      <dsp:nvSpPr>
        <dsp:cNvPr id="0" name=""/>
        <dsp:cNvSpPr/>
      </dsp:nvSpPr>
      <dsp:spPr>
        <a:xfrm>
          <a:off x="0" y="0"/>
          <a:ext cx="7301068" cy="1252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Student who entered grade 9 in 2020-21 school year or later must earn two online learning credits to get your high school diploma. </a:t>
          </a:r>
        </a:p>
      </dsp:txBody>
      <dsp:txXfrm>
        <a:off x="0" y="0"/>
        <a:ext cx="7301068" cy="1252727"/>
      </dsp:txXfrm>
    </dsp:sp>
    <dsp:sp modelId="{9EDFF987-7535-4C90-AD4D-5F8FA889812D}">
      <dsp:nvSpPr>
        <dsp:cNvPr id="0" name=""/>
        <dsp:cNvSpPr/>
      </dsp:nvSpPr>
      <dsp:spPr>
        <a:xfrm>
          <a:off x="0" y="1252728"/>
          <a:ext cx="7301068" cy="0"/>
        </a:xfrm>
        <a:prstGeom prst="line">
          <a:avLst/>
        </a:prstGeom>
        <a:solidFill>
          <a:schemeClr val="accent2">
            <a:hueOff val="-3456336"/>
            <a:satOff val="-6803"/>
            <a:lumOff val="4248"/>
            <a:alphaOff val="0"/>
          </a:schemeClr>
        </a:solidFill>
        <a:ln w="12700" cap="flat" cmpd="sng" algn="ctr">
          <a:solidFill>
            <a:schemeClr val="accent2">
              <a:hueOff val="-3456336"/>
              <a:satOff val="-6803"/>
              <a:lumOff val="424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D1B691-724F-4A88-AE0C-1994D6792310}">
      <dsp:nvSpPr>
        <dsp:cNvPr id="0" name=""/>
        <dsp:cNvSpPr/>
      </dsp:nvSpPr>
      <dsp:spPr>
        <a:xfrm>
          <a:off x="0" y="1252727"/>
          <a:ext cx="7301068" cy="1252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These online courses are part of the 30 credits needed to graduate.</a:t>
          </a:r>
        </a:p>
      </dsp:txBody>
      <dsp:txXfrm>
        <a:off x="0" y="1252727"/>
        <a:ext cx="7301068" cy="1252727"/>
      </dsp:txXfrm>
    </dsp:sp>
    <dsp:sp modelId="{2BCD02A7-DFCA-464C-9E0A-D9F262B592C2}">
      <dsp:nvSpPr>
        <dsp:cNvPr id="0" name=""/>
        <dsp:cNvSpPr/>
      </dsp:nvSpPr>
      <dsp:spPr>
        <a:xfrm>
          <a:off x="0" y="2505456"/>
          <a:ext cx="7301068" cy="0"/>
        </a:xfrm>
        <a:prstGeom prst="line">
          <a:avLst/>
        </a:prstGeom>
        <a:solidFill>
          <a:schemeClr val="accent2">
            <a:hueOff val="-6912672"/>
            <a:satOff val="-13605"/>
            <a:lumOff val="8497"/>
            <a:alphaOff val="0"/>
          </a:schemeClr>
        </a:solidFill>
        <a:ln w="12700" cap="flat" cmpd="sng" algn="ctr">
          <a:solidFill>
            <a:schemeClr val="accent2">
              <a:hueOff val="-6912672"/>
              <a:satOff val="-13605"/>
              <a:lumOff val="849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52B104C-8C48-4306-8269-0F67D972F6C1}">
      <dsp:nvSpPr>
        <dsp:cNvPr id="0" name=""/>
        <dsp:cNvSpPr/>
      </dsp:nvSpPr>
      <dsp:spPr>
        <a:xfrm>
          <a:off x="0" y="2505455"/>
          <a:ext cx="7301068" cy="1252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There are many online learning opportunities to take online courses in grade 11 or 12. </a:t>
          </a:r>
        </a:p>
      </dsp:txBody>
      <dsp:txXfrm>
        <a:off x="0" y="2505455"/>
        <a:ext cx="7301068" cy="1252727"/>
      </dsp:txXfrm>
    </dsp:sp>
    <dsp:sp modelId="{483806B8-5F0C-4DA4-A990-41BE7791C8E0}">
      <dsp:nvSpPr>
        <dsp:cNvPr id="0" name=""/>
        <dsp:cNvSpPr/>
      </dsp:nvSpPr>
      <dsp:spPr>
        <a:xfrm>
          <a:off x="0" y="3758184"/>
          <a:ext cx="7301068" cy="0"/>
        </a:xfrm>
        <a:prstGeom prst="line">
          <a:avLst/>
        </a:prstGeom>
        <a:solidFill>
          <a:schemeClr val="accent2">
            <a:hueOff val="-10369007"/>
            <a:satOff val="-20408"/>
            <a:lumOff val="12745"/>
            <a:alphaOff val="0"/>
          </a:schemeClr>
        </a:solidFill>
        <a:ln w="12700" cap="flat" cmpd="sng" algn="ctr">
          <a:solidFill>
            <a:schemeClr val="accent2">
              <a:hueOff val="-10369007"/>
              <a:satOff val="-20408"/>
              <a:lumOff val="1274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2CECCA-86CC-435B-88B3-C5425F63C70F}">
      <dsp:nvSpPr>
        <dsp:cNvPr id="0" name=""/>
        <dsp:cNvSpPr/>
      </dsp:nvSpPr>
      <dsp:spPr>
        <a:xfrm>
          <a:off x="0" y="3758183"/>
          <a:ext cx="7301068" cy="1252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You can </a:t>
          </a:r>
          <a:r>
            <a:rPr lang="en-US" sz="2000" b="1" kern="1200" dirty="0"/>
            <a:t>OPT-OUT</a:t>
          </a:r>
          <a:r>
            <a:rPr lang="en-US" sz="2000" kern="1200" dirty="0"/>
            <a:t> of this requirement. In grade 12, if you have not completed two online learning credits, the guidance team will provide you with a form to be signed by your parents or guardians. </a:t>
          </a:r>
        </a:p>
      </dsp:txBody>
      <dsp:txXfrm>
        <a:off x="0" y="3758183"/>
        <a:ext cx="7301068" cy="125272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3CC183-B805-4794-A2F8-519BA88F5D5E}">
      <dsp:nvSpPr>
        <dsp:cNvPr id="0" name=""/>
        <dsp:cNvSpPr/>
      </dsp:nvSpPr>
      <dsp:spPr>
        <a:xfrm>
          <a:off x="0" y="610703"/>
          <a:ext cx="4672584" cy="2545920"/>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43840" tIns="243840" rIns="243840" bIns="243840" numCol="1" spcCol="1270" anchor="ctr" anchorCtr="0">
          <a:noAutofit/>
        </a:bodyPr>
        <a:lstStyle/>
        <a:p>
          <a:pPr marL="0" lvl="0" indent="0" algn="l" defTabSz="2844800" rtl="0">
            <a:lnSpc>
              <a:spcPct val="90000"/>
            </a:lnSpc>
            <a:spcBef>
              <a:spcPct val="0"/>
            </a:spcBef>
            <a:spcAft>
              <a:spcPct val="35000"/>
            </a:spcAft>
            <a:buNone/>
          </a:pPr>
          <a:r>
            <a:rPr lang="en-US" sz="6400" b="1" kern="1200" dirty="0">
              <a:latin typeface="Bierstadt"/>
            </a:rPr>
            <a:t>English</a:t>
          </a:r>
          <a:r>
            <a:rPr lang="en-US" sz="6400" kern="1200" dirty="0">
              <a:latin typeface="Bierstadt"/>
            </a:rPr>
            <a:t> ENG4U/4C</a:t>
          </a:r>
          <a:endParaRPr lang="en-US" sz="6400" kern="1200" dirty="0"/>
        </a:p>
      </dsp:txBody>
      <dsp:txXfrm>
        <a:off x="124282" y="734985"/>
        <a:ext cx="4424020" cy="229735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B5DA18-0A48-4CA8-80A4-81BC8549108A}">
      <dsp:nvSpPr>
        <dsp:cNvPr id="0" name=""/>
        <dsp:cNvSpPr/>
      </dsp:nvSpPr>
      <dsp:spPr>
        <a:xfrm>
          <a:off x="246738" y="2271"/>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Transportation TTJ40</a:t>
          </a:r>
          <a:endParaRPr lang="en-US" sz="1000" kern="1200" dirty="0"/>
        </a:p>
      </dsp:txBody>
      <dsp:txXfrm>
        <a:off x="246738" y="2271"/>
        <a:ext cx="1105872" cy="663523"/>
      </dsp:txXfrm>
    </dsp:sp>
    <dsp:sp modelId="{CA6D263F-4017-45E1-85E9-FF5043301A41}">
      <dsp:nvSpPr>
        <dsp:cNvPr id="0" name=""/>
        <dsp:cNvSpPr/>
      </dsp:nvSpPr>
      <dsp:spPr>
        <a:xfrm>
          <a:off x="1463198" y="2271"/>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Biology SBI4U/4C</a:t>
          </a:r>
          <a:endParaRPr lang="en-US" sz="1000" kern="1200" dirty="0"/>
        </a:p>
      </dsp:txBody>
      <dsp:txXfrm>
        <a:off x="1463198" y="2271"/>
        <a:ext cx="1105872" cy="663523"/>
      </dsp:txXfrm>
    </dsp:sp>
    <dsp:sp modelId="{51667A4B-B9F1-41D6-BF87-C8B6BCF5C1E4}">
      <dsp:nvSpPr>
        <dsp:cNvPr id="0" name=""/>
        <dsp:cNvSpPr/>
      </dsp:nvSpPr>
      <dsp:spPr>
        <a:xfrm>
          <a:off x="2679658" y="2271"/>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Chemistry SCH4U/4C</a:t>
          </a:r>
        </a:p>
      </dsp:txBody>
      <dsp:txXfrm>
        <a:off x="2679658" y="2271"/>
        <a:ext cx="1105872" cy="663523"/>
      </dsp:txXfrm>
    </dsp:sp>
    <dsp:sp modelId="{C7F8732E-1411-4755-A628-1B51C97560AB}">
      <dsp:nvSpPr>
        <dsp:cNvPr id="0" name=""/>
        <dsp:cNvSpPr/>
      </dsp:nvSpPr>
      <dsp:spPr>
        <a:xfrm>
          <a:off x="3896117" y="2271"/>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Physics SPH4U/4C</a:t>
          </a:r>
        </a:p>
      </dsp:txBody>
      <dsp:txXfrm>
        <a:off x="3896117" y="2271"/>
        <a:ext cx="1105872" cy="663523"/>
      </dsp:txXfrm>
    </dsp:sp>
    <dsp:sp modelId="{D0BB6EBB-A281-4444-B881-303488ABEEFA}">
      <dsp:nvSpPr>
        <dsp:cNvPr id="0" name=""/>
        <dsp:cNvSpPr/>
      </dsp:nvSpPr>
      <dsp:spPr>
        <a:xfrm>
          <a:off x="246738" y="776382"/>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Construction TCJ40</a:t>
          </a:r>
          <a:endParaRPr lang="en-US" sz="1000" kern="1200" dirty="0"/>
        </a:p>
      </dsp:txBody>
      <dsp:txXfrm>
        <a:off x="246738" y="776382"/>
        <a:ext cx="1105872" cy="663523"/>
      </dsp:txXfrm>
    </dsp:sp>
    <dsp:sp modelId="{060AE0DB-CAC2-4277-AC9B-DB2AF1AD6833}">
      <dsp:nvSpPr>
        <dsp:cNvPr id="0" name=""/>
        <dsp:cNvSpPr/>
      </dsp:nvSpPr>
      <dsp:spPr>
        <a:xfrm>
          <a:off x="1463198" y="776382"/>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 Instrumental Music AMU40</a:t>
          </a:r>
          <a:endParaRPr lang="en-US" sz="1000" kern="1200" dirty="0"/>
        </a:p>
      </dsp:txBody>
      <dsp:txXfrm>
        <a:off x="1463198" y="776382"/>
        <a:ext cx="1105872" cy="663523"/>
      </dsp:txXfrm>
    </dsp:sp>
    <dsp:sp modelId="{86A8D34D-9A10-428F-B4E0-B24BE2368ADB}">
      <dsp:nvSpPr>
        <dsp:cNvPr id="0" name=""/>
        <dsp:cNvSpPr/>
      </dsp:nvSpPr>
      <dsp:spPr>
        <a:xfrm>
          <a:off x="2679658" y="776382"/>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Guitar AMG4M</a:t>
          </a:r>
          <a:endParaRPr lang="en-US" sz="1000" kern="1200" dirty="0"/>
        </a:p>
      </dsp:txBody>
      <dsp:txXfrm>
        <a:off x="2679658" y="776382"/>
        <a:ext cx="1105872" cy="663523"/>
      </dsp:txXfrm>
    </dsp:sp>
    <dsp:sp modelId="{0885BDD1-9958-427C-B157-F1BC6B431D0C}">
      <dsp:nvSpPr>
        <dsp:cNvPr id="0" name=""/>
        <dsp:cNvSpPr/>
      </dsp:nvSpPr>
      <dsp:spPr>
        <a:xfrm>
          <a:off x="3896117" y="776382"/>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Drama ADA40</a:t>
          </a:r>
        </a:p>
      </dsp:txBody>
      <dsp:txXfrm>
        <a:off x="3896117" y="776382"/>
        <a:ext cx="1105872" cy="663523"/>
      </dsp:txXfrm>
    </dsp:sp>
    <dsp:sp modelId="{9CE77BA6-8A28-498C-9279-261C1EEEBA64}">
      <dsp:nvSpPr>
        <dsp:cNvPr id="0" name=""/>
        <dsp:cNvSpPr/>
      </dsp:nvSpPr>
      <dsp:spPr>
        <a:xfrm>
          <a:off x="246738" y="1550492"/>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Art AVI40</a:t>
          </a:r>
        </a:p>
      </dsp:txBody>
      <dsp:txXfrm>
        <a:off x="246738" y="1550492"/>
        <a:ext cx="1105872" cy="663523"/>
      </dsp:txXfrm>
    </dsp:sp>
    <dsp:sp modelId="{22F45BFF-71C9-4C6D-B81B-BC25233F13B6}">
      <dsp:nvSpPr>
        <dsp:cNvPr id="0" name=""/>
        <dsp:cNvSpPr/>
      </dsp:nvSpPr>
      <dsp:spPr>
        <a:xfrm>
          <a:off x="1463198" y="1550492"/>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Physical Education PPL40</a:t>
          </a:r>
        </a:p>
      </dsp:txBody>
      <dsp:txXfrm>
        <a:off x="1463198" y="1550492"/>
        <a:ext cx="1105872" cy="663523"/>
      </dsp:txXfrm>
    </dsp:sp>
    <dsp:sp modelId="{25796BEA-327F-46D8-BE19-2E2135CDBB62}">
      <dsp:nvSpPr>
        <dsp:cNvPr id="0" name=""/>
        <dsp:cNvSpPr/>
      </dsp:nvSpPr>
      <dsp:spPr>
        <a:xfrm>
          <a:off x="2679658" y="1550492"/>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err="1">
              <a:latin typeface="Bierstadt"/>
            </a:rPr>
            <a:t>Powerfit</a:t>
          </a:r>
          <a:r>
            <a:rPr lang="en-US" sz="1000" kern="1200" dirty="0">
              <a:latin typeface="Bierstadt"/>
            </a:rPr>
            <a:t> PAF40</a:t>
          </a:r>
        </a:p>
      </dsp:txBody>
      <dsp:txXfrm>
        <a:off x="2679658" y="1550492"/>
        <a:ext cx="1105872" cy="663523"/>
      </dsp:txXfrm>
    </dsp:sp>
    <dsp:sp modelId="{6D178569-9CA0-4873-94B3-F1877ED1996A}">
      <dsp:nvSpPr>
        <dsp:cNvPr id="0" name=""/>
        <dsp:cNvSpPr/>
      </dsp:nvSpPr>
      <dsp:spPr>
        <a:xfrm>
          <a:off x="3896117" y="1550492"/>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Computer Science ICS4C/4U</a:t>
          </a:r>
        </a:p>
      </dsp:txBody>
      <dsp:txXfrm>
        <a:off x="3896117" y="1550492"/>
        <a:ext cx="1105872" cy="663523"/>
      </dsp:txXfrm>
    </dsp:sp>
    <dsp:sp modelId="{63532D9A-2329-4E5D-BDF4-014DF5EA91A6}">
      <dsp:nvSpPr>
        <dsp:cNvPr id="0" name=""/>
        <dsp:cNvSpPr/>
      </dsp:nvSpPr>
      <dsp:spPr>
        <a:xfrm>
          <a:off x="246738" y="2324603"/>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Computer Tech Design TDJ4M</a:t>
          </a:r>
        </a:p>
      </dsp:txBody>
      <dsp:txXfrm>
        <a:off x="246738" y="2324603"/>
        <a:ext cx="1105872" cy="663523"/>
      </dsp:txXfrm>
    </dsp:sp>
    <dsp:sp modelId="{9D414FB0-AD1D-46C3-8275-408BDB7835A1}">
      <dsp:nvSpPr>
        <dsp:cNvPr id="0" name=""/>
        <dsp:cNvSpPr/>
      </dsp:nvSpPr>
      <dsp:spPr>
        <a:xfrm>
          <a:off x="1463198" y="2324603"/>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Equity and Social Justice HSE4M</a:t>
          </a:r>
        </a:p>
      </dsp:txBody>
      <dsp:txXfrm>
        <a:off x="1463198" y="2324603"/>
        <a:ext cx="1105872" cy="663523"/>
      </dsp:txXfrm>
    </dsp:sp>
    <dsp:sp modelId="{5E8F339A-2D79-4CF3-A1FE-F3D28BA6767E}">
      <dsp:nvSpPr>
        <dsp:cNvPr id="0" name=""/>
        <dsp:cNvSpPr/>
      </dsp:nvSpPr>
      <dsp:spPr>
        <a:xfrm>
          <a:off x="2679658" y="2324603"/>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Functions MHF4U</a:t>
          </a:r>
        </a:p>
      </dsp:txBody>
      <dsp:txXfrm>
        <a:off x="2679658" y="2324603"/>
        <a:ext cx="1105872" cy="663523"/>
      </dsp:txXfrm>
    </dsp:sp>
    <dsp:sp modelId="{D4ABB8BD-E745-431A-BCE3-B02DCE4C4EC7}">
      <dsp:nvSpPr>
        <dsp:cNvPr id="0" name=""/>
        <dsp:cNvSpPr/>
      </dsp:nvSpPr>
      <dsp:spPr>
        <a:xfrm>
          <a:off x="3896117" y="2324603"/>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Calculus MCV4U</a:t>
          </a:r>
        </a:p>
      </dsp:txBody>
      <dsp:txXfrm>
        <a:off x="3896117" y="2324603"/>
        <a:ext cx="1105872" cy="663523"/>
      </dsp:txXfrm>
    </dsp:sp>
    <dsp:sp modelId="{11C611BF-9306-4965-8913-8E17809DBA8B}">
      <dsp:nvSpPr>
        <dsp:cNvPr id="0" name=""/>
        <dsp:cNvSpPr/>
      </dsp:nvSpPr>
      <dsp:spPr>
        <a:xfrm>
          <a:off x="246738" y="3098714"/>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College Math MAP4C</a:t>
          </a:r>
        </a:p>
      </dsp:txBody>
      <dsp:txXfrm>
        <a:off x="246738" y="3098714"/>
        <a:ext cx="1105872" cy="663523"/>
      </dsp:txXfrm>
    </dsp:sp>
    <dsp:sp modelId="{8EC421B0-0970-4FB2-B88C-8DAA0DF28637}">
      <dsp:nvSpPr>
        <dsp:cNvPr id="0" name=""/>
        <dsp:cNvSpPr/>
      </dsp:nvSpPr>
      <dsp:spPr>
        <a:xfrm>
          <a:off x="1463198" y="3098714"/>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Human Growth and Development HHG4M</a:t>
          </a:r>
        </a:p>
      </dsp:txBody>
      <dsp:txXfrm>
        <a:off x="1463198" y="3098714"/>
        <a:ext cx="1105872" cy="663523"/>
      </dsp:txXfrm>
    </dsp:sp>
    <dsp:sp modelId="{5314C1E3-8134-4EFA-B45B-178FC41EBD0E}">
      <dsp:nvSpPr>
        <dsp:cNvPr id="0" name=""/>
        <dsp:cNvSpPr/>
      </dsp:nvSpPr>
      <dsp:spPr>
        <a:xfrm>
          <a:off x="2679658" y="3098714"/>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Impact IDP4U</a:t>
          </a:r>
        </a:p>
      </dsp:txBody>
      <dsp:txXfrm>
        <a:off x="2679658" y="3098714"/>
        <a:ext cx="1105872" cy="663523"/>
      </dsp:txXfrm>
    </dsp:sp>
    <dsp:sp modelId="{56469BA7-FF40-4967-9F7F-FB1A83706C81}">
      <dsp:nvSpPr>
        <dsp:cNvPr id="0" name=""/>
        <dsp:cNvSpPr/>
      </dsp:nvSpPr>
      <dsp:spPr>
        <a:xfrm>
          <a:off x="3896117" y="3098714"/>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World History CHY 4U/4C</a:t>
          </a:r>
        </a:p>
      </dsp:txBody>
      <dsp:txXfrm>
        <a:off x="3896117" y="3098714"/>
        <a:ext cx="1105872" cy="663523"/>
      </dsp:txXfrm>
    </dsp:sp>
    <dsp:sp modelId="{DB93DB53-A61A-40BF-B6AA-7FA0C6E074E7}">
      <dsp:nvSpPr>
        <dsp:cNvPr id="0" name=""/>
        <dsp:cNvSpPr/>
      </dsp:nvSpPr>
      <dsp:spPr>
        <a:xfrm>
          <a:off x="2071428" y="3872824"/>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Nutrition and Health HFA4U/4C</a:t>
          </a:r>
        </a:p>
      </dsp:txBody>
      <dsp:txXfrm>
        <a:off x="2071428" y="3872824"/>
        <a:ext cx="1105872" cy="66352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82C797-05AA-46C9-89F4-A5E895A1E6D3}">
      <dsp:nvSpPr>
        <dsp:cNvPr id="0" name=""/>
        <dsp:cNvSpPr/>
      </dsp:nvSpPr>
      <dsp:spPr>
        <a:xfrm>
          <a:off x="612" y="881404"/>
          <a:ext cx="2390493" cy="1434296"/>
        </a:xfrm>
        <a:prstGeom prst="rect">
          <a:avLst/>
        </a:prstGeom>
        <a:solidFill>
          <a:schemeClr val="accent6">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latin typeface="Bierstadt"/>
            </a:rPr>
            <a:t>Transportation</a:t>
          </a:r>
          <a:endParaRPr lang="en-US" sz="2700" kern="1200" dirty="0"/>
        </a:p>
      </dsp:txBody>
      <dsp:txXfrm>
        <a:off x="612" y="881404"/>
        <a:ext cx="2390493" cy="1434296"/>
      </dsp:txXfrm>
    </dsp:sp>
    <dsp:sp modelId="{DBF755DA-A6EA-45E9-BF96-1662777B37F4}">
      <dsp:nvSpPr>
        <dsp:cNvPr id="0" name=""/>
        <dsp:cNvSpPr/>
      </dsp:nvSpPr>
      <dsp:spPr>
        <a:xfrm>
          <a:off x="2630155" y="881404"/>
          <a:ext cx="2390493" cy="1434296"/>
        </a:xfrm>
        <a:prstGeom prst="rect">
          <a:avLst/>
        </a:prstGeom>
        <a:solidFill>
          <a:schemeClr val="accent6">
            <a:shade val="50000"/>
            <a:hueOff val="-414169"/>
            <a:satOff val="-27255"/>
            <a:lumOff val="254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latin typeface="Bierstadt"/>
            </a:rPr>
            <a:t>Construction</a:t>
          </a:r>
          <a:endParaRPr lang="en-US" sz="2700" kern="1200" dirty="0"/>
        </a:p>
      </dsp:txBody>
      <dsp:txXfrm>
        <a:off x="2630155" y="881404"/>
        <a:ext cx="2390493" cy="1434296"/>
      </dsp:txXfrm>
    </dsp:sp>
    <dsp:sp modelId="{CA7FB162-0382-407D-9C68-184815D2BC08}">
      <dsp:nvSpPr>
        <dsp:cNvPr id="0" name=""/>
        <dsp:cNvSpPr/>
      </dsp:nvSpPr>
      <dsp:spPr>
        <a:xfrm>
          <a:off x="612" y="2554749"/>
          <a:ext cx="2390493" cy="1434296"/>
        </a:xfrm>
        <a:prstGeom prst="rect">
          <a:avLst/>
        </a:prstGeom>
        <a:solidFill>
          <a:schemeClr val="accent6">
            <a:shade val="50000"/>
            <a:hueOff val="-828337"/>
            <a:satOff val="-54511"/>
            <a:lumOff val="5093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rtl="0">
            <a:lnSpc>
              <a:spcPct val="90000"/>
            </a:lnSpc>
            <a:spcBef>
              <a:spcPct val="0"/>
            </a:spcBef>
            <a:spcAft>
              <a:spcPct val="35000"/>
            </a:spcAft>
            <a:buNone/>
          </a:pPr>
          <a:r>
            <a:rPr lang="en-US" sz="2700" kern="1200" dirty="0">
              <a:latin typeface="Bierstadt"/>
            </a:rPr>
            <a:t>Arts and Culture</a:t>
          </a:r>
          <a:endParaRPr lang="en-US" sz="2700" kern="1200" dirty="0"/>
        </a:p>
      </dsp:txBody>
      <dsp:txXfrm>
        <a:off x="612" y="2554749"/>
        <a:ext cx="2390493" cy="1434296"/>
      </dsp:txXfrm>
    </dsp:sp>
    <dsp:sp modelId="{273AFAFF-5245-460A-8428-A78F3E1FAECB}">
      <dsp:nvSpPr>
        <dsp:cNvPr id="0" name=""/>
        <dsp:cNvSpPr/>
      </dsp:nvSpPr>
      <dsp:spPr>
        <a:xfrm>
          <a:off x="2630155" y="2554749"/>
          <a:ext cx="2390493" cy="1434296"/>
        </a:xfrm>
        <a:prstGeom prst="rect">
          <a:avLst/>
        </a:prstGeom>
        <a:solidFill>
          <a:schemeClr val="accent6">
            <a:shade val="50000"/>
            <a:hueOff val="-414169"/>
            <a:satOff val="-27255"/>
            <a:lumOff val="254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rtl="0">
            <a:lnSpc>
              <a:spcPct val="90000"/>
            </a:lnSpc>
            <a:spcBef>
              <a:spcPct val="0"/>
            </a:spcBef>
            <a:spcAft>
              <a:spcPct val="35000"/>
            </a:spcAft>
            <a:buNone/>
          </a:pPr>
          <a:r>
            <a:rPr lang="en-US" sz="2700" kern="1200" dirty="0">
              <a:latin typeface="Bierstadt"/>
            </a:rPr>
            <a:t>Information Technology</a:t>
          </a:r>
          <a:endParaRPr lang="en-US" sz="2700" kern="1200" dirty="0"/>
        </a:p>
      </dsp:txBody>
      <dsp:txXfrm>
        <a:off x="2630155" y="2554749"/>
        <a:ext cx="2390493" cy="143429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039A5C-FA78-44AC-8968-E5607EA42EC9}">
      <dsp:nvSpPr>
        <dsp:cNvPr id="0" name=""/>
        <dsp:cNvSpPr/>
      </dsp:nvSpPr>
      <dsp:spPr>
        <a:xfrm>
          <a:off x="146364" y="0"/>
          <a:ext cx="4728533" cy="1217612"/>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dirty="0">
              <a:latin typeface="Bierstadt"/>
            </a:rPr>
            <a:t>Talk with your parents or guardians about your pathway plans</a:t>
          </a:r>
          <a:endParaRPr lang="en-US" sz="1800" kern="1200" dirty="0"/>
        </a:p>
        <a:p>
          <a:pPr marL="114300" lvl="1" indent="-114300" algn="l" defTabSz="622300" rtl="0">
            <a:lnSpc>
              <a:spcPct val="90000"/>
            </a:lnSpc>
            <a:spcBef>
              <a:spcPct val="0"/>
            </a:spcBef>
            <a:spcAft>
              <a:spcPct val="15000"/>
            </a:spcAft>
            <a:buChar char="•"/>
          </a:pPr>
          <a:r>
            <a:rPr lang="en-US" sz="1400" kern="1200" dirty="0">
              <a:latin typeface="Bierstadt"/>
            </a:rPr>
            <a:t>Consider your goals for after high school</a:t>
          </a:r>
          <a:endParaRPr lang="en-US" sz="1400" kern="1200" dirty="0"/>
        </a:p>
      </dsp:txBody>
      <dsp:txXfrm>
        <a:off x="182027" y="35663"/>
        <a:ext cx="4657207" cy="1146286"/>
      </dsp:txXfrm>
    </dsp:sp>
    <dsp:sp modelId="{9AA03578-69B1-4186-B5CD-53A71903D604}">
      <dsp:nvSpPr>
        <dsp:cNvPr id="0" name=""/>
        <dsp:cNvSpPr/>
      </dsp:nvSpPr>
      <dsp:spPr>
        <a:xfrm rot="5400000">
          <a:off x="2282328" y="1248052"/>
          <a:ext cx="456604" cy="547925"/>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5400000">
        <a:off x="2346253" y="1293713"/>
        <a:ext cx="328755" cy="319623"/>
      </dsp:txXfrm>
    </dsp:sp>
    <dsp:sp modelId="{F4EADCE3-778F-4CF9-9A11-EE360F9949AC}">
      <dsp:nvSpPr>
        <dsp:cNvPr id="0" name=""/>
        <dsp:cNvSpPr/>
      </dsp:nvSpPr>
      <dsp:spPr>
        <a:xfrm>
          <a:off x="146364" y="1826418"/>
          <a:ext cx="4728533" cy="1217612"/>
        </a:xfrm>
        <a:prstGeom prst="roundRect">
          <a:avLst>
            <a:gd name="adj" fmla="val 10000"/>
          </a:avLst>
        </a:prstGeom>
        <a:solidFill>
          <a:schemeClr val="accent2">
            <a:hueOff val="-5184504"/>
            <a:satOff val="-10204"/>
            <a:lumOff val="637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dirty="0">
              <a:latin typeface="Bierstadt"/>
            </a:rPr>
            <a:t>Determine if you will need to repeat a course or attend credit recovery</a:t>
          </a:r>
          <a:endParaRPr lang="en-US" sz="1800" kern="1200" dirty="0"/>
        </a:p>
        <a:p>
          <a:pPr marL="114300" lvl="1" indent="-114300" algn="l" defTabSz="622300" rtl="0">
            <a:lnSpc>
              <a:spcPct val="90000"/>
            </a:lnSpc>
            <a:spcBef>
              <a:spcPct val="0"/>
            </a:spcBef>
            <a:spcAft>
              <a:spcPct val="15000"/>
            </a:spcAft>
            <a:buChar char="•"/>
          </a:pPr>
          <a:r>
            <a:rPr lang="en-US" sz="1400" kern="1200" dirty="0">
              <a:latin typeface="Bierstadt"/>
            </a:rPr>
            <a:t>Ask about Summer School</a:t>
          </a:r>
          <a:endParaRPr lang="en-US" sz="1400" kern="1200" dirty="0"/>
        </a:p>
      </dsp:txBody>
      <dsp:txXfrm>
        <a:off x="182027" y="1862081"/>
        <a:ext cx="4657207" cy="1146286"/>
      </dsp:txXfrm>
    </dsp:sp>
    <dsp:sp modelId="{5A4EC44B-B707-4B6C-9AB4-49F1C2890CAE}">
      <dsp:nvSpPr>
        <dsp:cNvPr id="0" name=""/>
        <dsp:cNvSpPr/>
      </dsp:nvSpPr>
      <dsp:spPr>
        <a:xfrm rot="5400000">
          <a:off x="2282328" y="3074471"/>
          <a:ext cx="456604" cy="547925"/>
        </a:xfrm>
        <a:prstGeom prst="rightArrow">
          <a:avLst>
            <a:gd name="adj1" fmla="val 60000"/>
            <a:gd name="adj2" fmla="val 50000"/>
          </a:avLst>
        </a:prstGeom>
        <a:solidFill>
          <a:schemeClr val="accent2">
            <a:hueOff val="-10369007"/>
            <a:satOff val="-20408"/>
            <a:lumOff val="1274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5400000">
        <a:off x="2346253" y="3120132"/>
        <a:ext cx="328755" cy="319623"/>
      </dsp:txXfrm>
    </dsp:sp>
    <dsp:sp modelId="{632932C3-9D94-4D41-AC4A-B4017B96B2B8}">
      <dsp:nvSpPr>
        <dsp:cNvPr id="0" name=""/>
        <dsp:cNvSpPr/>
      </dsp:nvSpPr>
      <dsp:spPr>
        <a:xfrm>
          <a:off x="146364" y="3652837"/>
          <a:ext cx="4728533" cy="1217612"/>
        </a:xfrm>
        <a:prstGeom prst="roundRect">
          <a:avLst>
            <a:gd name="adj" fmla="val 10000"/>
          </a:avLst>
        </a:prstGeom>
        <a:solidFill>
          <a:schemeClr val="accent2">
            <a:hueOff val="-10369007"/>
            <a:satOff val="-20408"/>
            <a:lumOff val="1274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dirty="0">
              <a:latin typeface="Bierstadt"/>
            </a:rPr>
            <a:t>Make your course selections on </a:t>
          </a:r>
          <a:r>
            <a:rPr lang="en-US" sz="1800" kern="1200" dirty="0" err="1">
              <a:latin typeface="Bierstadt"/>
            </a:rPr>
            <a:t>myBlueprint</a:t>
          </a:r>
          <a:r>
            <a:rPr lang="en-US" sz="1800" kern="1200" dirty="0">
              <a:latin typeface="Bierstadt"/>
            </a:rPr>
            <a:t> with your homeroom class when called down. </a:t>
          </a:r>
          <a:endParaRPr lang="en-US" sz="1800" kern="1200" dirty="0"/>
        </a:p>
        <a:p>
          <a:pPr marL="114300" lvl="1" indent="-114300" algn="l" defTabSz="622300" rtl="0">
            <a:lnSpc>
              <a:spcPct val="90000"/>
            </a:lnSpc>
            <a:spcBef>
              <a:spcPct val="0"/>
            </a:spcBef>
            <a:spcAft>
              <a:spcPct val="15000"/>
            </a:spcAft>
            <a:buChar char="•"/>
          </a:pPr>
          <a:r>
            <a:rPr lang="en-US" sz="1400" kern="1200" dirty="0">
              <a:latin typeface="Bierstadt"/>
            </a:rPr>
            <a:t>Course selection is due by Feb. 28th</a:t>
          </a:r>
          <a:endParaRPr lang="en-US" sz="1400" kern="1200" dirty="0"/>
        </a:p>
      </dsp:txBody>
      <dsp:txXfrm>
        <a:off x="182027" y="3688500"/>
        <a:ext cx="4657207" cy="114628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58E14-23EC-4C25-974C-48FA83988655}"/>
              </a:ext>
            </a:extLst>
          </p:cNvPr>
          <p:cNvSpPr>
            <a:spLocks noGrp="1"/>
          </p:cNvSpPr>
          <p:nvPr>
            <p:ph type="ctrTitle"/>
          </p:nvPr>
        </p:nvSpPr>
        <p:spPr>
          <a:xfrm>
            <a:off x="517870" y="978408"/>
            <a:ext cx="5021183" cy="507422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E9FEDD4-20A1-49F6-9E3E-0B26B426BB73}"/>
              </a:ext>
            </a:extLst>
          </p:cNvPr>
          <p:cNvSpPr>
            <a:spLocks noGrp="1"/>
          </p:cNvSpPr>
          <p:nvPr>
            <p:ph type="subTitle" idx="1"/>
          </p:nvPr>
        </p:nvSpPr>
        <p:spPr>
          <a:xfrm>
            <a:off x="6662167" y="3602038"/>
            <a:ext cx="5021183" cy="2244580"/>
          </a:xfrm>
        </p:spPr>
        <p:txBody>
          <a:bodyPr anchor="b">
            <a:normAutofit/>
          </a:bodyPr>
          <a:lstStyle>
            <a:lvl1pPr marL="0" indent="0" algn="l">
              <a:lnSpc>
                <a:spcPct val="100000"/>
              </a:lnSpc>
              <a:buNone/>
              <a:defRPr sz="22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580A32F-E6F3-4C2E-B9E3-E47868E42511}"/>
              </a:ext>
            </a:extLst>
          </p:cNvPr>
          <p:cNvSpPr>
            <a:spLocks noGrp="1"/>
          </p:cNvSpPr>
          <p:nvPr>
            <p:ph type="dt" sz="half" idx="10"/>
          </p:nvPr>
        </p:nvSpPr>
        <p:spPr/>
        <p:txBody>
          <a:bodyPr/>
          <a:lstStyle/>
          <a:p>
            <a:fld id="{3391A759-BFF8-4B5B-9ECE-D93AC303B331}" type="datetime1">
              <a:rPr lang="en-US" smtClean="0"/>
              <a:t>2/7/2025</a:t>
            </a:fld>
            <a:endParaRPr lang="en-US"/>
          </a:p>
        </p:txBody>
      </p:sp>
      <p:sp>
        <p:nvSpPr>
          <p:cNvPr id="5" name="Footer Placeholder 4">
            <a:extLst>
              <a:ext uri="{FF2B5EF4-FFF2-40B4-BE49-F238E27FC236}">
                <a16:creationId xmlns:a16="http://schemas.microsoft.com/office/drawing/2014/main" id="{78806724-A87A-4231-BFD9-277482AF78C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730D1AF-36B8-4BB8-BD6A-71194F7BC31C}"/>
              </a:ext>
            </a:extLst>
          </p:cNvPr>
          <p:cNvSpPr>
            <a:spLocks noGrp="1"/>
          </p:cNvSpPr>
          <p:nvPr>
            <p:ph type="sldNum" sz="quarter" idx="12"/>
          </p:nvPr>
        </p:nvSpPr>
        <p:spPr/>
        <p:txBody>
          <a:bodyPr/>
          <a:lstStyle/>
          <a:p>
            <a:fld id="{DFDF98CC-160E-494C-8C3C-8CDC5FA257DE}" type="slidenum">
              <a:rPr lang="en-US" smtClean="0"/>
              <a:t>‹#›</a:t>
            </a:fld>
            <a:endParaRPr lang="en-US"/>
          </a:p>
        </p:txBody>
      </p:sp>
      <p:sp>
        <p:nvSpPr>
          <p:cNvPr id="8" name="Rectangle 7">
            <a:extLst>
              <a:ext uri="{FF2B5EF4-FFF2-40B4-BE49-F238E27FC236}">
                <a16:creationId xmlns:a16="http://schemas.microsoft.com/office/drawing/2014/main" id="{F3FF94B3-6D3E-44FE-BB02-A9027C0003C7}"/>
              </a:ext>
              <a:ext uri="{C183D7F6-B498-43B3-948B-1728B52AA6E4}">
                <adec:decorative xmlns:adec="http://schemas.microsoft.com/office/drawing/2017/decorative" val="1"/>
              </a:ext>
            </a:extLst>
          </p:cNvPr>
          <p:cNvSpPr/>
          <p:nvPr/>
        </p:nvSpPr>
        <p:spPr>
          <a:xfrm>
            <a:off x="6662168" y="6209925"/>
            <a:ext cx="5021183"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77042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F6B8E-1D8E-4105-9BBB-D53AD24B738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03825530-6629-4FEA-9670-EB21A2F5BA4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664C7A-A73F-46F5-BC33-696671DAEEE7}"/>
              </a:ext>
            </a:extLst>
          </p:cNvPr>
          <p:cNvSpPr>
            <a:spLocks noGrp="1"/>
          </p:cNvSpPr>
          <p:nvPr>
            <p:ph type="dt" sz="half" idx="10"/>
          </p:nvPr>
        </p:nvSpPr>
        <p:spPr/>
        <p:txBody>
          <a:bodyPr/>
          <a:lstStyle/>
          <a:p>
            <a:fld id="{6DFDF398-5DA3-4937-BE3F-7CA1B9158252}" type="datetime1">
              <a:rPr lang="en-US" smtClean="0"/>
              <a:t>2/7/2025</a:t>
            </a:fld>
            <a:endParaRPr lang="en-US"/>
          </a:p>
        </p:txBody>
      </p:sp>
      <p:sp>
        <p:nvSpPr>
          <p:cNvPr id="5" name="Footer Placeholder 4">
            <a:extLst>
              <a:ext uri="{FF2B5EF4-FFF2-40B4-BE49-F238E27FC236}">
                <a16:creationId xmlns:a16="http://schemas.microsoft.com/office/drawing/2014/main" id="{512B3CC0-B649-4509-A4B6-DF9D20EFACE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2CECCCA-3F2A-46F3-BF45-7C862FF1D752}"/>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678526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50133B-2446-4168-AA17-6538910668FD}"/>
              </a:ext>
            </a:extLst>
          </p:cNvPr>
          <p:cNvSpPr>
            <a:spLocks noGrp="1"/>
          </p:cNvSpPr>
          <p:nvPr>
            <p:ph type="title" orient="vert"/>
          </p:nvPr>
        </p:nvSpPr>
        <p:spPr>
          <a:xfrm>
            <a:off x="6662168" y="996791"/>
            <a:ext cx="5011962" cy="495692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C006A9AD-2756-4C51-A958-6756301EB938}"/>
              </a:ext>
            </a:extLst>
          </p:cNvPr>
          <p:cNvSpPr>
            <a:spLocks noGrp="1"/>
          </p:cNvSpPr>
          <p:nvPr>
            <p:ph type="body" orient="vert" idx="1"/>
          </p:nvPr>
        </p:nvSpPr>
        <p:spPr>
          <a:xfrm>
            <a:off x="517870" y="996791"/>
            <a:ext cx="5021183" cy="49569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E42995D-CCEA-43AF-973B-8B6B56A567E8}"/>
              </a:ext>
            </a:extLst>
          </p:cNvPr>
          <p:cNvSpPr>
            <a:spLocks noGrp="1"/>
          </p:cNvSpPr>
          <p:nvPr>
            <p:ph type="dt" sz="half" idx="10"/>
          </p:nvPr>
        </p:nvSpPr>
        <p:spPr/>
        <p:txBody>
          <a:bodyPr/>
          <a:lstStyle/>
          <a:p>
            <a:fld id="{8F191ED9-F929-4A92-90F9-3C9C84ABBE83}" type="datetime1">
              <a:rPr lang="en-US" smtClean="0"/>
              <a:t>2/7/2025</a:t>
            </a:fld>
            <a:endParaRPr lang="en-US"/>
          </a:p>
        </p:txBody>
      </p:sp>
      <p:sp>
        <p:nvSpPr>
          <p:cNvPr id="5" name="Footer Placeholder 4">
            <a:extLst>
              <a:ext uri="{FF2B5EF4-FFF2-40B4-BE49-F238E27FC236}">
                <a16:creationId xmlns:a16="http://schemas.microsoft.com/office/drawing/2014/main" id="{2A4029CF-BA62-4CCD-956E-FFA0B37B8A3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CE0B3D-96AB-41B3-ABDD-5B0DE863DAFC}"/>
              </a:ext>
            </a:extLst>
          </p:cNvPr>
          <p:cNvSpPr>
            <a:spLocks noGrp="1"/>
          </p:cNvSpPr>
          <p:nvPr>
            <p:ph type="sldNum" sz="quarter" idx="12"/>
          </p:nvPr>
        </p:nvSpPr>
        <p:spPr/>
        <p:txBody>
          <a:bodyPr/>
          <a:lstStyle/>
          <a:p>
            <a:fld id="{DFDF98CC-160E-494C-8C3C-8CDC5FA257DE}" type="slidenum">
              <a:rPr lang="en-US" smtClean="0"/>
              <a:t>‹#›</a:t>
            </a:fld>
            <a:endParaRPr lang="en-US"/>
          </a:p>
        </p:txBody>
      </p:sp>
      <p:sp>
        <p:nvSpPr>
          <p:cNvPr id="12" name="Rectangle 11">
            <a:extLst>
              <a:ext uri="{FF2B5EF4-FFF2-40B4-BE49-F238E27FC236}">
                <a16:creationId xmlns:a16="http://schemas.microsoft.com/office/drawing/2014/main" id="{4618136A-0796-46EB-89BB-4C73C0258FE9}"/>
              </a:ext>
              <a:ext uri="{C183D7F6-B498-43B3-948B-1728B52AA6E4}">
                <adec:decorative xmlns:adec="http://schemas.microsoft.com/office/drawing/2017/decorative" val="1"/>
              </a:ext>
            </a:extLst>
          </p:cNvPr>
          <p:cNvSpPr/>
          <p:nvPr/>
        </p:nvSpPr>
        <p:spPr>
          <a:xfrm>
            <a:off x="6662168" y="6209925"/>
            <a:ext cx="5021183"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8187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63D8A-C68D-4CF9-9D15-3E09BCC09F6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524D94C-E537-4FF3-AAF8-A85F05C31A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824B1D4-6731-4993-8609-16C1D3327986}"/>
              </a:ext>
            </a:extLst>
          </p:cNvPr>
          <p:cNvSpPr>
            <a:spLocks noGrp="1"/>
          </p:cNvSpPr>
          <p:nvPr>
            <p:ph type="dt" sz="half" idx="10"/>
          </p:nvPr>
        </p:nvSpPr>
        <p:spPr/>
        <p:txBody>
          <a:bodyPr/>
          <a:lstStyle/>
          <a:p>
            <a:fld id="{EEBAB316-A2E6-49F2-825C-64AA951E4184}" type="datetime1">
              <a:rPr lang="en-US" smtClean="0"/>
              <a:t>2/7/2025</a:t>
            </a:fld>
            <a:endParaRPr lang="en-US"/>
          </a:p>
        </p:txBody>
      </p:sp>
      <p:sp>
        <p:nvSpPr>
          <p:cNvPr id="5" name="Footer Placeholder 4">
            <a:extLst>
              <a:ext uri="{FF2B5EF4-FFF2-40B4-BE49-F238E27FC236}">
                <a16:creationId xmlns:a16="http://schemas.microsoft.com/office/drawing/2014/main" id="{3DFB7BBD-CEEB-4256-84B2-6D907E11880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972A8B7-F430-4F4A-BB63-481F51E58800}"/>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1348783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BAC1C-A332-4BA5-8C9C-FE0396C81619}"/>
              </a:ext>
            </a:extLst>
          </p:cNvPr>
          <p:cNvSpPr>
            <a:spLocks noGrp="1"/>
          </p:cNvSpPr>
          <p:nvPr>
            <p:ph type="title"/>
          </p:nvPr>
        </p:nvSpPr>
        <p:spPr>
          <a:xfrm>
            <a:off x="517870" y="978408"/>
            <a:ext cx="5020056" cy="4870974"/>
          </a:xfrm>
        </p:spPr>
        <p:txBody>
          <a:bodyPr anchor="t">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0D8D137-710E-4125-B5E9-F63E7F1C9C9D}"/>
              </a:ext>
            </a:extLst>
          </p:cNvPr>
          <p:cNvSpPr>
            <a:spLocks noGrp="1"/>
          </p:cNvSpPr>
          <p:nvPr>
            <p:ph type="body" idx="1"/>
          </p:nvPr>
        </p:nvSpPr>
        <p:spPr>
          <a:xfrm>
            <a:off x="6662167" y="3566639"/>
            <a:ext cx="5021183" cy="2279979"/>
          </a:xfrm>
        </p:spPr>
        <p:txBody>
          <a:bodyPr anchor="b">
            <a:normAutofit/>
          </a:bodyPr>
          <a:lstStyle>
            <a:lvl1pPr marL="0" indent="0">
              <a:buNone/>
              <a:defRPr sz="2200" i="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5480C5-E9A6-425E-B050-03E444BE92C9}"/>
              </a:ext>
            </a:extLst>
          </p:cNvPr>
          <p:cNvSpPr>
            <a:spLocks noGrp="1"/>
          </p:cNvSpPr>
          <p:nvPr>
            <p:ph type="dt" sz="half" idx="10"/>
          </p:nvPr>
        </p:nvSpPr>
        <p:spPr/>
        <p:txBody>
          <a:bodyPr/>
          <a:lstStyle/>
          <a:p>
            <a:fld id="{5AE9748B-ADD6-4C5A-8C2A-A39721276E74}" type="datetime1">
              <a:rPr lang="en-US" smtClean="0"/>
              <a:t>2/7/2025</a:t>
            </a:fld>
            <a:endParaRPr lang="en-US"/>
          </a:p>
        </p:txBody>
      </p:sp>
      <p:sp>
        <p:nvSpPr>
          <p:cNvPr id="5" name="Footer Placeholder 4">
            <a:extLst>
              <a:ext uri="{FF2B5EF4-FFF2-40B4-BE49-F238E27FC236}">
                <a16:creationId xmlns:a16="http://schemas.microsoft.com/office/drawing/2014/main" id="{951B4831-6C0B-4E0B-A341-91E4C5D36B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F011EE6-252D-46DD-94DF-C42657EF2CD9}"/>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2603041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04B06-C54A-4B7B-B6D1-436428EAF8E2}"/>
              </a:ext>
            </a:extLst>
          </p:cNvPr>
          <p:cNvSpPr>
            <a:spLocks noGrp="1"/>
          </p:cNvSpPr>
          <p:nvPr>
            <p:ph type="title"/>
          </p:nvPr>
        </p:nvSpPr>
        <p:spPr>
          <a:xfrm>
            <a:off x="517870" y="978408"/>
            <a:ext cx="5021182" cy="5207699"/>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5723919-9A2F-4D97-8F31-6E35BD5975B0}"/>
              </a:ext>
            </a:extLst>
          </p:cNvPr>
          <p:cNvSpPr>
            <a:spLocks noGrp="1"/>
          </p:cNvSpPr>
          <p:nvPr>
            <p:ph sz="half" idx="1"/>
          </p:nvPr>
        </p:nvSpPr>
        <p:spPr>
          <a:xfrm>
            <a:off x="6063049" y="969264"/>
            <a:ext cx="5290751" cy="2555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F8DA345-F684-4BAA-A22C-E725B3A6037F}"/>
              </a:ext>
            </a:extLst>
          </p:cNvPr>
          <p:cNvSpPr>
            <a:spLocks noGrp="1"/>
          </p:cNvSpPr>
          <p:nvPr>
            <p:ph sz="half" idx="2"/>
          </p:nvPr>
        </p:nvSpPr>
        <p:spPr>
          <a:xfrm>
            <a:off x="6063049" y="3621849"/>
            <a:ext cx="5290751" cy="2555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399C52-9753-45D8-9646-CF31BB01577C}"/>
              </a:ext>
            </a:extLst>
          </p:cNvPr>
          <p:cNvSpPr>
            <a:spLocks noGrp="1"/>
          </p:cNvSpPr>
          <p:nvPr>
            <p:ph type="dt" sz="half" idx="10"/>
          </p:nvPr>
        </p:nvSpPr>
        <p:spPr/>
        <p:txBody>
          <a:bodyPr/>
          <a:lstStyle/>
          <a:p>
            <a:fld id="{7241FB0F-3C5C-4949-B933-9C7E511ED094}" type="datetime1">
              <a:rPr lang="en-US" smtClean="0"/>
              <a:t>2/7/2025</a:t>
            </a:fld>
            <a:endParaRPr lang="en-US"/>
          </a:p>
        </p:txBody>
      </p:sp>
      <p:sp>
        <p:nvSpPr>
          <p:cNvPr id="6" name="Footer Placeholder 5">
            <a:extLst>
              <a:ext uri="{FF2B5EF4-FFF2-40B4-BE49-F238E27FC236}">
                <a16:creationId xmlns:a16="http://schemas.microsoft.com/office/drawing/2014/main" id="{C2F95E57-622C-4199-940E-F5462E1AC44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01B7592-00E8-41EF-B749-2A5EA8E460DA}"/>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439083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A2291277-967B-4176-B40B-9EC360626994}"/>
              </a:ext>
            </a:extLst>
          </p:cNvPr>
          <p:cNvSpPr/>
          <p:nvPr/>
        </p:nvSpPr>
        <p:spPr>
          <a:xfrm>
            <a:off x="517869" y="508090"/>
            <a:ext cx="11155680"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cap="none" spc="0">
              <a:ln w="0"/>
              <a:solidFill>
                <a:schemeClr val="tx1"/>
              </a:solidFill>
              <a:effectLst>
                <a:outerShdw blurRad="38100" dist="19050" dir="2700000" algn="tl" rotWithShape="0">
                  <a:schemeClr val="dk1">
                    <a:alpha val="40000"/>
                  </a:schemeClr>
                </a:outerShdw>
              </a:effectLst>
            </a:endParaRPr>
          </a:p>
        </p:txBody>
      </p:sp>
      <p:sp>
        <p:nvSpPr>
          <p:cNvPr id="2" name="Title 1">
            <a:extLst>
              <a:ext uri="{FF2B5EF4-FFF2-40B4-BE49-F238E27FC236}">
                <a16:creationId xmlns:a16="http://schemas.microsoft.com/office/drawing/2014/main" id="{FCB11C00-F7CB-4484-807A-D12745CD3CC8}"/>
              </a:ext>
            </a:extLst>
          </p:cNvPr>
          <p:cNvSpPr>
            <a:spLocks noGrp="1"/>
          </p:cNvSpPr>
          <p:nvPr>
            <p:ph type="title"/>
          </p:nvPr>
        </p:nvSpPr>
        <p:spPr>
          <a:xfrm>
            <a:off x="517869" y="978119"/>
            <a:ext cx="11165481" cy="1073056"/>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FAAA6E-E243-48B3-9585-3C1420B3E19F}"/>
              </a:ext>
            </a:extLst>
          </p:cNvPr>
          <p:cNvSpPr>
            <a:spLocks noGrp="1"/>
          </p:cNvSpPr>
          <p:nvPr>
            <p:ph type="body" idx="1"/>
          </p:nvPr>
        </p:nvSpPr>
        <p:spPr>
          <a:xfrm>
            <a:off x="517870" y="2178908"/>
            <a:ext cx="5020056" cy="65490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ED01B8-0F2E-41A4-B21C-334393F6A677}"/>
              </a:ext>
            </a:extLst>
          </p:cNvPr>
          <p:cNvSpPr>
            <a:spLocks noGrp="1"/>
          </p:cNvSpPr>
          <p:nvPr>
            <p:ph sz="half" idx="2"/>
          </p:nvPr>
        </p:nvSpPr>
        <p:spPr>
          <a:xfrm>
            <a:off x="517870" y="2876085"/>
            <a:ext cx="5020056" cy="33228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9A89B23F-3E60-415A-9CE7-0928B5CFB2B3}"/>
              </a:ext>
            </a:extLst>
          </p:cNvPr>
          <p:cNvSpPr>
            <a:spLocks noGrp="1"/>
          </p:cNvSpPr>
          <p:nvPr>
            <p:ph type="body" sz="quarter" idx="3"/>
          </p:nvPr>
        </p:nvSpPr>
        <p:spPr>
          <a:xfrm>
            <a:off x="6662168" y="2178908"/>
            <a:ext cx="5021182" cy="65490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223446-0CDC-402B-8D71-D9D29F6DFFCC}"/>
              </a:ext>
            </a:extLst>
          </p:cNvPr>
          <p:cNvSpPr>
            <a:spLocks noGrp="1"/>
          </p:cNvSpPr>
          <p:nvPr>
            <p:ph sz="quarter" idx="4"/>
          </p:nvPr>
        </p:nvSpPr>
        <p:spPr>
          <a:xfrm>
            <a:off x="6662168" y="2876085"/>
            <a:ext cx="5021182" cy="33228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002B77D3-C6EC-4FFD-9E10-24E1AC542019}"/>
              </a:ext>
            </a:extLst>
          </p:cNvPr>
          <p:cNvSpPr>
            <a:spLocks noGrp="1"/>
          </p:cNvSpPr>
          <p:nvPr>
            <p:ph type="dt" sz="half" idx="10"/>
          </p:nvPr>
        </p:nvSpPr>
        <p:spPr>
          <a:xfrm>
            <a:off x="517870" y="6420414"/>
            <a:ext cx="2743200" cy="365125"/>
          </a:xfrm>
        </p:spPr>
        <p:txBody>
          <a:bodyPr/>
          <a:lstStyle/>
          <a:p>
            <a:fld id="{C2F01D58-E949-4BCB-829A-BBF80E38D59C}" type="datetime1">
              <a:rPr lang="en-US" smtClean="0"/>
              <a:t>2/7/2025</a:t>
            </a:fld>
            <a:endParaRPr lang="en-US"/>
          </a:p>
        </p:txBody>
      </p:sp>
      <p:sp>
        <p:nvSpPr>
          <p:cNvPr id="8" name="Footer Placeholder 7">
            <a:extLst>
              <a:ext uri="{FF2B5EF4-FFF2-40B4-BE49-F238E27FC236}">
                <a16:creationId xmlns:a16="http://schemas.microsoft.com/office/drawing/2014/main" id="{209DF31B-BD07-4DC2-95C2-B77E51AAEFF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54CE5A-3A0A-4AAB-81D2-F1C20636E54C}"/>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174523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216B8-52AB-412B-BBE7-B6BE698FA29B}"/>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BF779C3-9D19-467E-A5D2-0920834DA13C}"/>
              </a:ext>
            </a:extLst>
          </p:cNvPr>
          <p:cNvSpPr>
            <a:spLocks noGrp="1"/>
          </p:cNvSpPr>
          <p:nvPr>
            <p:ph type="dt" sz="half" idx="10"/>
          </p:nvPr>
        </p:nvSpPr>
        <p:spPr/>
        <p:txBody>
          <a:bodyPr/>
          <a:lstStyle/>
          <a:p>
            <a:fld id="{FF10A846-0DA4-4D92-9BF1-DE8C52C1F4DF}" type="datetime1">
              <a:rPr lang="en-US" smtClean="0"/>
              <a:t>2/7/2025</a:t>
            </a:fld>
            <a:endParaRPr lang="en-US"/>
          </a:p>
        </p:txBody>
      </p:sp>
      <p:sp>
        <p:nvSpPr>
          <p:cNvPr id="4" name="Footer Placeholder 3">
            <a:extLst>
              <a:ext uri="{FF2B5EF4-FFF2-40B4-BE49-F238E27FC236}">
                <a16:creationId xmlns:a16="http://schemas.microsoft.com/office/drawing/2014/main" id="{8E272BB4-C8D8-4F74-9677-5AC979932A7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96B49B8-779F-4492-ABD9-96F0D042AC41}"/>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2100473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3B976BF-9339-48D6-881A-280D15492E05}"/>
              </a:ext>
            </a:extLst>
          </p:cNvPr>
          <p:cNvSpPr>
            <a:spLocks noGrp="1"/>
          </p:cNvSpPr>
          <p:nvPr>
            <p:ph type="dt" sz="half" idx="10"/>
          </p:nvPr>
        </p:nvSpPr>
        <p:spPr/>
        <p:txBody>
          <a:bodyPr/>
          <a:lstStyle/>
          <a:p>
            <a:fld id="{E9412331-4A9C-472F-A7FA-968157338839}" type="datetime1">
              <a:rPr lang="en-US" smtClean="0"/>
              <a:t>2/7/2025</a:t>
            </a:fld>
            <a:endParaRPr lang="en-US"/>
          </a:p>
        </p:txBody>
      </p:sp>
      <p:sp>
        <p:nvSpPr>
          <p:cNvPr id="3" name="Footer Placeholder 2">
            <a:extLst>
              <a:ext uri="{FF2B5EF4-FFF2-40B4-BE49-F238E27FC236}">
                <a16:creationId xmlns:a16="http://schemas.microsoft.com/office/drawing/2014/main" id="{45277605-C9C8-432E-9662-D7D410B151D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22432B6-4A12-46EF-98A7-B5D50BD516F0}"/>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978606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F191C-AF68-4230-A7B2-F8F07B486EDC}"/>
              </a:ext>
            </a:extLst>
          </p:cNvPr>
          <p:cNvSpPr>
            <a:spLocks noGrp="1"/>
          </p:cNvSpPr>
          <p:nvPr>
            <p:ph type="title"/>
          </p:nvPr>
        </p:nvSpPr>
        <p:spPr>
          <a:xfrm>
            <a:off x="517870" y="978408"/>
            <a:ext cx="5020948" cy="2270641"/>
          </a:xfrm>
        </p:spPr>
        <p:txBody>
          <a:bodyPr anchor="t">
            <a:noAutofit/>
          </a:bodyPr>
          <a:lstStyle>
            <a:lvl1pP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58F9F11-5FCF-4D7E-BA51-38CB84277DC9}"/>
              </a:ext>
            </a:extLst>
          </p:cNvPr>
          <p:cNvSpPr>
            <a:spLocks noGrp="1"/>
          </p:cNvSpPr>
          <p:nvPr>
            <p:ph idx="1"/>
          </p:nvPr>
        </p:nvSpPr>
        <p:spPr>
          <a:xfrm>
            <a:off x="6653182" y="987423"/>
            <a:ext cx="5020948" cy="4873625"/>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373B519B-06C0-41BC-95FB-FB1FE436375E}"/>
              </a:ext>
            </a:extLst>
          </p:cNvPr>
          <p:cNvSpPr>
            <a:spLocks noGrp="1"/>
          </p:cNvSpPr>
          <p:nvPr>
            <p:ph type="body" sz="half" idx="2"/>
          </p:nvPr>
        </p:nvSpPr>
        <p:spPr>
          <a:xfrm>
            <a:off x="517870" y="3361038"/>
            <a:ext cx="5020948" cy="2507949"/>
          </a:xfrm>
        </p:spPr>
        <p:txBody>
          <a:bodyPr>
            <a:normAutofit/>
          </a:bodyPr>
          <a:lstStyle>
            <a:lvl1pPr marL="0" indent="0">
              <a:buNone/>
              <a:defRPr sz="2400" b="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B8B70C-015C-4832-AFF6-D033E022746B}"/>
              </a:ext>
            </a:extLst>
          </p:cNvPr>
          <p:cNvSpPr>
            <a:spLocks noGrp="1"/>
          </p:cNvSpPr>
          <p:nvPr>
            <p:ph type="dt" sz="half" idx="10"/>
          </p:nvPr>
        </p:nvSpPr>
        <p:spPr/>
        <p:txBody>
          <a:bodyPr/>
          <a:lstStyle/>
          <a:p>
            <a:fld id="{A2197F3D-ED52-43FD-A26D-318B71534485}" type="datetime1">
              <a:rPr lang="en-US" smtClean="0"/>
              <a:t>2/7/2025</a:t>
            </a:fld>
            <a:endParaRPr lang="en-US"/>
          </a:p>
        </p:txBody>
      </p:sp>
      <p:sp>
        <p:nvSpPr>
          <p:cNvPr id="6" name="Footer Placeholder 5">
            <a:extLst>
              <a:ext uri="{FF2B5EF4-FFF2-40B4-BE49-F238E27FC236}">
                <a16:creationId xmlns:a16="http://schemas.microsoft.com/office/drawing/2014/main" id="{BEF1A6FB-8C14-46D1-90A5-0FF11DE7863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782C585-6FA1-4E94-9C1C-A1DEDE551086}"/>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844955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98B43-D1CE-43F4-A367-EF1FE9688913}"/>
              </a:ext>
            </a:extLst>
          </p:cNvPr>
          <p:cNvSpPr>
            <a:spLocks noGrp="1"/>
          </p:cNvSpPr>
          <p:nvPr>
            <p:ph type="title"/>
          </p:nvPr>
        </p:nvSpPr>
        <p:spPr>
          <a:xfrm>
            <a:off x="517870" y="978408"/>
            <a:ext cx="5020948" cy="2270641"/>
          </a:xfrm>
        </p:spPr>
        <p:txBody>
          <a:bodyPr anchor="t">
            <a:noAutofit/>
          </a:bodyPr>
          <a:lstStyle>
            <a:lvl1pPr>
              <a:defRPr sz="44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E2B73978-8CDF-4C0E-ABA1-7291A0347362}"/>
              </a:ext>
            </a:extLst>
          </p:cNvPr>
          <p:cNvSpPr>
            <a:spLocks noGrp="1"/>
          </p:cNvSpPr>
          <p:nvPr>
            <p:ph type="pic" idx="1"/>
          </p:nvPr>
        </p:nvSpPr>
        <p:spPr>
          <a:xfrm>
            <a:off x="6662168" y="987425"/>
            <a:ext cx="5027005"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45BECC62-ED45-451E-BEC5-A03C6A554D26}"/>
              </a:ext>
            </a:extLst>
          </p:cNvPr>
          <p:cNvSpPr>
            <a:spLocks noGrp="1"/>
          </p:cNvSpPr>
          <p:nvPr>
            <p:ph type="body" sz="half" idx="2"/>
          </p:nvPr>
        </p:nvSpPr>
        <p:spPr>
          <a:xfrm>
            <a:off x="517870" y="3340442"/>
            <a:ext cx="5020948" cy="2528545"/>
          </a:xfrm>
        </p:spPr>
        <p:txBody>
          <a:bodyPr>
            <a:normAutofit/>
          </a:bodyPr>
          <a:lstStyle>
            <a:lvl1pPr marL="0" indent="0">
              <a:buNone/>
              <a:defRPr sz="2200" b="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1A7A86-B983-4315-9312-936B4FCF75FE}"/>
              </a:ext>
            </a:extLst>
          </p:cNvPr>
          <p:cNvSpPr>
            <a:spLocks noGrp="1"/>
          </p:cNvSpPr>
          <p:nvPr>
            <p:ph type="dt" sz="half" idx="10"/>
          </p:nvPr>
        </p:nvSpPr>
        <p:spPr/>
        <p:txBody>
          <a:bodyPr/>
          <a:lstStyle/>
          <a:p>
            <a:fld id="{3D291FA4-6264-4BB8-B3B5-77711EED2D82}" type="datetime1">
              <a:rPr lang="en-US" smtClean="0"/>
              <a:t>2/7/2025</a:t>
            </a:fld>
            <a:endParaRPr lang="en-US"/>
          </a:p>
        </p:txBody>
      </p:sp>
      <p:sp>
        <p:nvSpPr>
          <p:cNvPr id="6" name="Footer Placeholder 5">
            <a:extLst>
              <a:ext uri="{FF2B5EF4-FFF2-40B4-BE49-F238E27FC236}">
                <a16:creationId xmlns:a16="http://schemas.microsoft.com/office/drawing/2014/main" id="{1E2E88C0-25A5-46F9-AB35-EAD50E6B913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A0F9EA8-45AD-478E-8606-9328245BC8A6}"/>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2730624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61AD20-E240-4E6F-AF91-689F7AEEE33A}"/>
              </a:ext>
            </a:extLst>
          </p:cNvPr>
          <p:cNvSpPr>
            <a:spLocks noGrp="1"/>
          </p:cNvSpPr>
          <p:nvPr>
            <p:ph type="title"/>
          </p:nvPr>
        </p:nvSpPr>
        <p:spPr>
          <a:xfrm>
            <a:off x="517870" y="978408"/>
            <a:ext cx="5021182" cy="4870457"/>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2E78801-35D1-4C19-BC2B-EAC7EE917E73}"/>
              </a:ext>
            </a:extLst>
          </p:cNvPr>
          <p:cNvSpPr>
            <a:spLocks noGrp="1"/>
          </p:cNvSpPr>
          <p:nvPr>
            <p:ph type="body" idx="1"/>
          </p:nvPr>
        </p:nvSpPr>
        <p:spPr>
          <a:xfrm>
            <a:off x="6662168" y="969264"/>
            <a:ext cx="5021182" cy="48704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1282A45-C5B9-4575-8E28-A35767B4D71C}"/>
              </a:ext>
            </a:extLst>
          </p:cNvPr>
          <p:cNvSpPr>
            <a:spLocks noGrp="1"/>
          </p:cNvSpPr>
          <p:nvPr>
            <p:ph type="dt" sz="half" idx="2"/>
          </p:nvPr>
        </p:nvSpPr>
        <p:spPr>
          <a:xfrm>
            <a:off x="517870" y="6420414"/>
            <a:ext cx="2743200" cy="365125"/>
          </a:xfrm>
          <a:prstGeom prst="rect">
            <a:avLst/>
          </a:prstGeom>
        </p:spPr>
        <p:txBody>
          <a:bodyPr vert="horz" lIns="91440" tIns="45720" rIns="91440" bIns="45720" rtlCol="0" anchor="ctr"/>
          <a:lstStyle>
            <a:lvl1pPr algn="l">
              <a:defRPr sz="900">
                <a:solidFill>
                  <a:schemeClr val="tx1"/>
                </a:solidFill>
              </a:defRPr>
            </a:lvl1pPr>
          </a:lstStyle>
          <a:p>
            <a:fld id="{E7F6A1D9-D323-4F4E-8655-25E2D32CE742}" type="datetime1">
              <a:rPr lang="en-US" smtClean="0"/>
              <a:t>2/7/2025</a:t>
            </a:fld>
            <a:endParaRPr lang="en-US"/>
          </a:p>
        </p:txBody>
      </p:sp>
      <p:sp>
        <p:nvSpPr>
          <p:cNvPr id="5" name="Footer Placeholder 4">
            <a:extLst>
              <a:ext uri="{FF2B5EF4-FFF2-40B4-BE49-F238E27FC236}">
                <a16:creationId xmlns:a16="http://schemas.microsoft.com/office/drawing/2014/main" id="{2E9D0933-AA03-4018-8E37-004CFB9F61D6}"/>
              </a:ext>
            </a:extLst>
          </p:cNvPr>
          <p:cNvSpPr>
            <a:spLocks noGrp="1"/>
          </p:cNvSpPr>
          <p:nvPr>
            <p:ph type="ftr" sz="quarter" idx="3"/>
          </p:nvPr>
        </p:nvSpPr>
        <p:spPr>
          <a:xfrm>
            <a:off x="517870" y="97713"/>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BCCF282A-DF4A-4A2D-9672-8F0F770A3F1A}"/>
              </a:ext>
            </a:extLst>
          </p:cNvPr>
          <p:cNvSpPr>
            <a:spLocks noGrp="1"/>
          </p:cNvSpPr>
          <p:nvPr>
            <p:ph type="sldNum" sz="quarter" idx="4"/>
          </p:nvPr>
        </p:nvSpPr>
        <p:spPr>
          <a:xfrm>
            <a:off x="11454317" y="6420414"/>
            <a:ext cx="637909" cy="365125"/>
          </a:xfrm>
          <a:prstGeom prst="rect">
            <a:avLst/>
          </a:prstGeom>
        </p:spPr>
        <p:txBody>
          <a:bodyPr vert="horz" lIns="91440" tIns="45720" rIns="91440" bIns="45720" rtlCol="0" anchor="ctr"/>
          <a:lstStyle>
            <a:lvl1pPr algn="r">
              <a:defRPr sz="900">
                <a:solidFill>
                  <a:schemeClr val="tx1"/>
                </a:solidFill>
              </a:defRPr>
            </a:lvl1pPr>
          </a:lstStyle>
          <a:p>
            <a:fld id="{DFDF98CC-160E-494C-8C3C-8CDC5FA257DE}" type="slidenum">
              <a:rPr lang="en-US" smtClean="0"/>
              <a:pPr/>
              <a:t>‹#›</a:t>
            </a:fld>
            <a:endParaRPr lang="en-US" dirty="0"/>
          </a:p>
        </p:txBody>
      </p:sp>
      <p:sp>
        <p:nvSpPr>
          <p:cNvPr id="14" name="Rectangle 13">
            <a:extLst>
              <a:ext uri="{FF2B5EF4-FFF2-40B4-BE49-F238E27FC236}">
                <a16:creationId xmlns:a16="http://schemas.microsoft.com/office/drawing/2014/main" id="{ADE57300-C7FF-4578-99A0-42B0295B123C}"/>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DB8F8250-7A81-4A19-87AD-FFB2CE4E39A5}"/>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499F38FC-2DEA-2647-C409-EF75720C1017}"/>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68359227"/>
      </p:ext>
    </p:extLst>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04" r:id="rId6"/>
    <p:sldLayoutId id="2147483800" r:id="rId7"/>
    <p:sldLayoutId id="2147483801" r:id="rId8"/>
    <p:sldLayoutId id="2147483802" r:id="rId9"/>
    <p:sldLayoutId id="2147483803" r:id="rId10"/>
    <p:sldLayoutId id="2147483805" r:id="rId11"/>
  </p:sldLayoutIdLst>
  <p:hf sldNum="0" hdr="0" ftr="0" dt="0"/>
  <p:txStyles>
    <p:titleStyle>
      <a:lvl1pPr algn="l" defTabSz="914400" rtl="0" eaLnBrk="1" latinLnBrk="0" hangingPunct="1">
        <a:lnSpc>
          <a:spcPct val="100000"/>
        </a:lnSpc>
        <a:spcBef>
          <a:spcPct val="0"/>
        </a:spcBef>
        <a:buNone/>
        <a:defRPr sz="5400" b="1"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274320" indent="-27432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274320" indent="0" algn="l" defTabSz="914400" rtl="0" eaLnBrk="1" latinLnBrk="0" hangingPunct="1">
        <a:lnSpc>
          <a:spcPct val="110000"/>
        </a:lnSpc>
        <a:spcBef>
          <a:spcPts val="500"/>
        </a:spcBef>
        <a:buFont typeface="Arial" panose="020B0604020202020204" pitchFamily="34" charset="0"/>
        <a:buNone/>
        <a:defRPr sz="1800" kern="1200">
          <a:solidFill>
            <a:schemeClr val="tx1"/>
          </a:solidFill>
          <a:latin typeface="+mn-lt"/>
          <a:ea typeface="+mn-ea"/>
          <a:cs typeface="+mn-cs"/>
        </a:defRPr>
      </a:lvl3pPr>
      <a:lvl4pPr marL="548640" indent="-27432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54864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limestone.on.ca/volunteer__community_service__hour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jpe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ontariocolleges.ca/en" TargetMode="External"/><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hyperlink" Target="https://www.ouac.on.ca/"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stlawrencecollege.ca/learn/dual-credit-program-for-high-school-students"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F9FFCE1-E057-415B-A971-88EC7E22AF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521209" y="971397"/>
            <a:ext cx="3462236" cy="2947460"/>
          </a:xfrm>
        </p:spPr>
        <p:txBody>
          <a:bodyPr anchor="t">
            <a:normAutofit/>
          </a:bodyPr>
          <a:lstStyle/>
          <a:p>
            <a:pPr>
              <a:lnSpc>
                <a:spcPct val="90000"/>
              </a:lnSpc>
            </a:pPr>
            <a:r>
              <a:rPr lang="en-US" sz="4100">
                <a:latin typeface="Calisto MT"/>
                <a:ea typeface="Calibri Light"/>
                <a:cs typeface="Calibri Light"/>
              </a:rPr>
              <a:t>Ernestown Intermediate and Secondary School</a:t>
            </a:r>
            <a:endParaRPr lang="en-US" sz="4100">
              <a:latin typeface="Calisto MT"/>
            </a:endParaRPr>
          </a:p>
        </p:txBody>
      </p:sp>
      <p:sp>
        <p:nvSpPr>
          <p:cNvPr id="3" name="Subtitle 2"/>
          <p:cNvSpPr>
            <a:spLocks noGrp="1"/>
          </p:cNvSpPr>
          <p:nvPr>
            <p:ph type="subTitle" idx="1"/>
          </p:nvPr>
        </p:nvSpPr>
        <p:spPr>
          <a:xfrm>
            <a:off x="517867" y="4482450"/>
            <a:ext cx="3462236" cy="1724029"/>
          </a:xfrm>
        </p:spPr>
        <p:txBody>
          <a:bodyPr vert="horz" lIns="91440" tIns="45720" rIns="91440" bIns="45720" rtlCol="0" anchor="t">
            <a:normAutofit/>
          </a:bodyPr>
          <a:lstStyle/>
          <a:p>
            <a:r>
              <a:rPr lang="en-US" dirty="0">
                <a:ea typeface="Calibri Light"/>
                <a:cs typeface="Calibri Light"/>
              </a:rPr>
              <a:t>Grade 12 Course Selection Information </a:t>
            </a:r>
            <a:endParaRPr lang="en-US" dirty="0"/>
          </a:p>
        </p:txBody>
      </p:sp>
      <p:sp>
        <p:nvSpPr>
          <p:cNvPr id="11" name="Rectangle 10">
            <a:extLst>
              <a:ext uri="{FF2B5EF4-FFF2-40B4-BE49-F238E27FC236}">
                <a16:creationId xmlns:a16="http://schemas.microsoft.com/office/drawing/2014/main" id="{B2C335F7-F61C-4EB4-80F2-4B1438FE66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8" y="508090"/>
            <a:ext cx="3465576"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green and white bird head with a black letter e&#10;&#10;AI-generated content may be incorrect.">
            <a:extLst>
              <a:ext uri="{FF2B5EF4-FFF2-40B4-BE49-F238E27FC236}">
                <a16:creationId xmlns:a16="http://schemas.microsoft.com/office/drawing/2014/main" id="{D479DE73-6D23-39ED-7BC3-85B80E76DBEB}"/>
              </a:ext>
            </a:extLst>
          </p:cNvPr>
          <p:cNvPicPr>
            <a:picLocks noChangeAspect="1"/>
          </p:cNvPicPr>
          <p:nvPr/>
        </p:nvPicPr>
        <p:blipFill>
          <a:blip r:embed="rId2"/>
          <a:stretch>
            <a:fillRect/>
          </a:stretch>
        </p:blipFill>
        <p:spPr>
          <a:xfrm>
            <a:off x="4490893" y="508090"/>
            <a:ext cx="7055215" cy="5626534"/>
          </a:xfrm>
          <a:prstGeom prst="rect">
            <a:avLst/>
          </a:prstGeom>
        </p:spPr>
      </p:pic>
      <p:sp>
        <p:nvSpPr>
          <p:cNvPr id="13" name="Rectangle 12">
            <a:extLst>
              <a:ext uri="{FF2B5EF4-FFF2-40B4-BE49-F238E27FC236}">
                <a16:creationId xmlns:a16="http://schemas.microsoft.com/office/drawing/2014/main" id="{D58401B5-5F1B-4D21-9AC3-AAEC8D3665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71704" y="6300216"/>
            <a:ext cx="7293604"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4440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46CDF-8A00-FE1F-785A-AF27E9669CCA}"/>
              </a:ext>
            </a:extLst>
          </p:cNvPr>
          <p:cNvSpPr>
            <a:spLocks noGrp="1"/>
          </p:cNvSpPr>
          <p:nvPr>
            <p:ph type="title"/>
          </p:nvPr>
        </p:nvSpPr>
        <p:spPr/>
        <p:txBody>
          <a:bodyPr>
            <a:normAutofit fontScale="90000"/>
          </a:bodyPr>
          <a:lstStyle/>
          <a:p>
            <a:r>
              <a:rPr lang="en-US" dirty="0"/>
              <a:t>SHSM </a:t>
            </a:r>
            <a:br>
              <a:rPr lang="en-US" dirty="0"/>
            </a:br>
            <a:r>
              <a:rPr lang="en-US" sz="2000" dirty="0"/>
              <a:t>Specialist High Skills Major</a:t>
            </a:r>
            <a:br>
              <a:rPr lang="en-US" sz="2000" dirty="0"/>
            </a:br>
            <a:br>
              <a:rPr lang="en-US" sz="2000" dirty="0"/>
            </a:br>
            <a:r>
              <a:rPr lang="en-US" sz="2000" dirty="0"/>
              <a:t>EISS SHSM Focus Programs</a:t>
            </a:r>
            <a:br>
              <a:rPr lang="en-US" sz="2000" dirty="0"/>
            </a:br>
            <a:br>
              <a:rPr lang="en-US" sz="2000" dirty="0"/>
            </a:br>
            <a:r>
              <a:rPr lang="en-US" sz="2000" dirty="0">
                <a:solidFill>
                  <a:srgbClr val="00B050"/>
                </a:solidFill>
              </a:rPr>
              <a:t>BCIP (Building Construction Internship Program)</a:t>
            </a:r>
            <a:br>
              <a:rPr lang="en-US" sz="2000" dirty="0"/>
            </a:br>
            <a:br>
              <a:rPr lang="en-US" sz="2000" dirty="0"/>
            </a:br>
            <a:r>
              <a:rPr lang="en-US" sz="2000" dirty="0">
                <a:solidFill>
                  <a:srgbClr val="00B050"/>
                </a:solidFill>
              </a:rPr>
              <a:t>ICT (Information Communication Technology)</a:t>
            </a:r>
            <a:br>
              <a:rPr lang="en-US" sz="2000" dirty="0">
                <a:solidFill>
                  <a:srgbClr val="00B050"/>
                </a:solidFill>
              </a:rPr>
            </a:br>
            <a:br>
              <a:rPr lang="en-US" sz="2000" dirty="0"/>
            </a:br>
            <a:r>
              <a:rPr lang="en-US" sz="3200" dirty="0"/>
              <a:t>CO-OP </a:t>
            </a:r>
            <a:r>
              <a:rPr lang="en-US" sz="1800" dirty="0"/>
              <a:t>Students in Gr. 11 &amp;12 often choose to complete a co-op credit to gain experience outside of the classroom.</a:t>
            </a:r>
            <a:br>
              <a:rPr lang="en-US" sz="1800" dirty="0"/>
            </a:br>
            <a:br>
              <a:rPr lang="en-US" sz="1800" dirty="0"/>
            </a:br>
            <a:r>
              <a:rPr lang="en-US" sz="1800" dirty="0"/>
              <a:t>Co-Op can be in school or in the community. </a:t>
            </a:r>
            <a:br>
              <a:rPr lang="en-US" sz="1800" dirty="0"/>
            </a:br>
            <a:br>
              <a:rPr lang="en-US" sz="1800" dirty="0"/>
            </a:br>
            <a:r>
              <a:rPr lang="en-US" sz="1800" dirty="0"/>
              <a:t>Co-Op can also be for one period, a half day or a full day.</a:t>
            </a:r>
            <a:br>
              <a:rPr lang="en-US" sz="1800" dirty="0"/>
            </a:br>
            <a:endParaRPr lang="en-US" sz="1800" dirty="0"/>
          </a:p>
        </p:txBody>
      </p:sp>
      <p:graphicFrame>
        <p:nvGraphicFramePr>
          <p:cNvPr id="4" name="Content Placeholder 3">
            <a:extLst>
              <a:ext uri="{FF2B5EF4-FFF2-40B4-BE49-F238E27FC236}">
                <a16:creationId xmlns:a16="http://schemas.microsoft.com/office/drawing/2014/main" id="{5735E783-B77D-55F9-4778-D4770F89692D}"/>
              </a:ext>
            </a:extLst>
          </p:cNvPr>
          <p:cNvGraphicFramePr>
            <a:graphicFrameLocks noGrp="1"/>
          </p:cNvGraphicFramePr>
          <p:nvPr>
            <p:ph idx="1"/>
            <p:extLst>
              <p:ext uri="{D42A27DB-BD31-4B8C-83A1-F6EECF244321}">
                <p14:modId xmlns:p14="http://schemas.microsoft.com/office/powerpoint/2010/main" val="2615063578"/>
              </p:ext>
            </p:extLst>
          </p:nvPr>
        </p:nvGraphicFramePr>
        <p:xfrm>
          <a:off x="6662738" y="969963"/>
          <a:ext cx="5021262" cy="4870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45376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2B008-F20E-5016-AEA0-DFC2DB315850}"/>
              </a:ext>
            </a:extLst>
          </p:cNvPr>
          <p:cNvSpPr>
            <a:spLocks noGrp="1"/>
          </p:cNvSpPr>
          <p:nvPr>
            <p:ph type="title"/>
          </p:nvPr>
        </p:nvSpPr>
        <p:spPr/>
        <p:txBody>
          <a:bodyPr/>
          <a:lstStyle/>
          <a:p>
            <a:r>
              <a:rPr lang="en-US" dirty="0"/>
              <a:t>Next Steps</a:t>
            </a:r>
          </a:p>
        </p:txBody>
      </p:sp>
      <p:graphicFrame>
        <p:nvGraphicFramePr>
          <p:cNvPr id="4" name="Content Placeholder 3">
            <a:extLst>
              <a:ext uri="{FF2B5EF4-FFF2-40B4-BE49-F238E27FC236}">
                <a16:creationId xmlns:a16="http://schemas.microsoft.com/office/drawing/2014/main" id="{F461F33D-83D4-BB8F-83F1-74200C6A2B6E}"/>
              </a:ext>
            </a:extLst>
          </p:cNvPr>
          <p:cNvGraphicFramePr>
            <a:graphicFrameLocks noGrp="1"/>
          </p:cNvGraphicFramePr>
          <p:nvPr>
            <p:ph idx="1"/>
            <p:extLst>
              <p:ext uri="{D42A27DB-BD31-4B8C-83A1-F6EECF244321}">
                <p14:modId xmlns:p14="http://schemas.microsoft.com/office/powerpoint/2010/main" val="73049839"/>
              </p:ext>
            </p:extLst>
          </p:nvPr>
        </p:nvGraphicFramePr>
        <p:xfrm>
          <a:off x="6662738" y="969963"/>
          <a:ext cx="5021262" cy="4870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20" name="TextBox 1319">
            <a:extLst>
              <a:ext uri="{FF2B5EF4-FFF2-40B4-BE49-F238E27FC236}">
                <a16:creationId xmlns:a16="http://schemas.microsoft.com/office/drawing/2014/main" id="{B9A09826-3439-902F-5F8F-A944250E0D33}"/>
              </a:ext>
            </a:extLst>
          </p:cNvPr>
          <p:cNvSpPr txBox="1"/>
          <p:nvPr/>
        </p:nvSpPr>
        <p:spPr>
          <a:xfrm>
            <a:off x="707985" y="2441328"/>
            <a:ext cx="4687351" cy="36933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Ms. Stinson and Mrs. Matheson are available for help in Student Services. Please make an appointment if you'd like to discuss course selection before it is your turn to enter your course requests. </a:t>
            </a:r>
          </a:p>
          <a:p>
            <a:endParaRPr lang="en-US" dirty="0"/>
          </a:p>
          <a:p>
            <a:r>
              <a:rPr lang="en-US" dirty="0"/>
              <a:t>Please keep in mind that the courses we offer during course selection MAY NOT end up running. </a:t>
            </a:r>
          </a:p>
          <a:p>
            <a:endParaRPr lang="en-US" dirty="0"/>
          </a:p>
          <a:p>
            <a:r>
              <a:rPr lang="en-US" dirty="0"/>
              <a:t>The courses that we run will depend on how many students choose them and how many sections are available to our school.</a:t>
            </a:r>
          </a:p>
        </p:txBody>
      </p:sp>
    </p:spTree>
    <p:extLst>
      <p:ext uri="{BB962C8B-B14F-4D97-AF65-F5344CB8AC3E}">
        <p14:creationId xmlns:p14="http://schemas.microsoft.com/office/powerpoint/2010/main" val="4214556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AD1BDCCC-E676-2A7E-BE11-2B8C23DB28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87941D0-BC57-086C-6E41-3E841BC8D085}"/>
              </a:ext>
            </a:extLst>
          </p:cNvPr>
          <p:cNvSpPr>
            <a:spLocks noGrp="1"/>
          </p:cNvSpPr>
          <p:nvPr>
            <p:ph type="title"/>
          </p:nvPr>
        </p:nvSpPr>
        <p:spPr>
          <a:xfrm>
            <a:off x="521208" y="830484"/>
            <a:ext cx="11149875" cy="1113897"/>
          </a:xfrm>
        </p:spPr>
        <p:txBody>
          <a:bodyPr vert="horz" lIns="91440" tIns="45720" rIns="91440" bIns="45720" rtlCol="0" anchor="t">
            <a:noAutofit/>
          </a:bodyPr>
          <a:lstStyle/>
          <a:p>
            <a:pPr>
              <a:lnSpc>
                <a:spcPct val="90000"/>
              </a:lnSpc>
            </a:pPr>
            <a:r>
              <a:rPr lang="en-US" sz="2400" dirty="0"/>
              <a:t>Credit Count Overview</a:t>
            </a:r>
            <a:br>
              <a:rPr lang="en-US" sz="2400" dirty="0"/>
            </a:br>
            <a:br>
              <a:rPr lang="en-US" sz="2400" dirty="0"/>
            </a:br>
            <a:r>
              <a:rPr lang="en-US" sz="1800" dirty="0"/>
              <a:t>If you successfully earn all of your grade 10 courses this </a:t>
            </a:r>
            <a:br>
              <a:rPr lang="en-US" sz="1800" dirty="0"/>
            </a:br>
            <a:r>
              <a:rPr lang="en-US" sz="1800" dirty="0"/>
              <a:t>this means you will enter grade 11 with 23 or 24 credits completed depending on whether or not you took a spare.</a:t>
            </a:r>
            <a:br>
              <a:rPr lang="en-US" sz="1800" dirty="0"/>
            </a:br>
            <a:br>
              <a:rPr lang="en-US" sz="1800" dirty="0"/>
            </a:br>
            <a:r>
              <a:rPr lang="en-US" sz="1800" dirty="0"/>
              <a:t>If you have been unsuccessful in any of your grade 11 courses, then you need to keep this in mind during course selection or meet with a guidance counselor before next year to create a plan to stay on track to graduate. </a:t>
            </a:r>
          </a:p>
        </p:txBody>
      </p:sp>
      <p:sp>
        <p:nvSpPr>
          <p:cNvPr id="40" name="Content Placeholder 2">
            <a:extLst>
              <a:ext uri="{FF2B5EF4-FFF2-40B4-BE49-F238E27FC236}">
                <a16:creationId xmlns:a16="http://schemas.microsoft.com/office/drawing/2014/main" id="{BD8B38E7-D4A0-2E85-619B-F069F2A146BC}"/>
              </a:ext>
            </a:extLst>
          </p:cNvPr>
          <p:cNvSpPr>
            <a:spLocks noGrp="1"/>
          </p:cNvSpPr>
          <p:nvPr>
            <p:ph idx="1"/>
          </p:nvPr>
        </p:nvSpPr>
        <p:spPr>
          <a:xfrm>
            <a:off x="6096999" y="3195859"/>
            <a:ext cx="5551672" cy="3949938"/>
          </a:xfrm>
        </p:spPr>
        <p:txBody>
          <a:bodyPr vert="horz" lIns="91440" tIns="45720" rIns="91440" bIns="45720" rtlCol="0" anchor="t">
            <a:normAutofit/>
          </a:bodyPr>
          <a:lstStyle/>
          <a:p>
            <a:r>
              <a:rPr lang="en-US" sz="1800" dirty="0"/>
              <a:t>Have you started your</a:t>
            </a:r>
            <a:r>
              <a:rPr lang="en-US" sz="1800" dirty="0">
                <a:solidFill>
                  <a:srgbClr val="00B050"/>
                </a:solidFill>
              </a:rPr>
              <a:t> 40 hours</a:t>
            </a:r>
            <a:r>
              <a:rPr lang="en-US" sz="1800" dirty="0"/>
              <a:t> of community service? </a:t>
            </a:r>
          </a:p>
          <a:p>
            <a:endParaRPr lang="en-US" sz="1800"/>
          </a:p>
          <a:p>
            <a:r>
              <a:rPr lang="en-US" sz="1800" dirty="0"/>
              <a:t>If not, it's a good idea to get started. Log sheets are kept in student services. Check the bulletin board outside of student services for ideas and opportunities to volunteer. </a:t>
            </a:r>
          </a:p>
          <a:p>
            <a:endParaRPr lang="en-US" sz="1800"/>
          </a:p>
          <a:p>
            <a:r>
              <a:rPr lang="en-US" sz="1800" dirty="0"/>
              <a:t>Visit the </a:t>
            </a:r>
            <a:r>
              <a:rPr lang="en-US" sz="1800" dirty="0">
                <a:hlinkClick r:id="rId2"/>
              </a:rPr>
              <a:t>LDSB Website</a:t>
            </a:r>
            <a:r>
              <a:rPr lang="en-US" sz="1800" dirty="0"/>
              <a:t> for more information or ideas about what type of volunteer work will count.</a:t>
            </a:r>
          </a:p>
          <a:p>
            <a:endParaRPr lang="en-US" sz="1800"/>
          </a:p>
        </p:txBody>
      </p:sp>
      <p:sp>
        <p:nvSpPr>
          <p:cNvPr id="41" name="Freeform: Shape 40">
            <a:extLst>
              <a:ext uri="{FF2B5EF4-FFF2-40B4-BE49-F238E27FC236}">
                <a16:creationId xmlns:a16="http://schemas.microsoft.com/office/drawing/2014/main" id="{781C97B1-8A09-6383-8C65-A3B7357781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7" name="Picture 26" descr="A green and white bird head with a black letter e&#10;&#10;AI-generated content may be incorrect.">
            <a:extLst>
              <a:ext uri="{FF2B5EF4-FFF2-40B4-BE49-F238E27FC236}">
                <a16:creationId xmlns:a16="http://schemas.microsoft.com/office/drawing/2014/main" id="{25F6190C-31F5-5785-564F-2EACA463D8C4}"/>
              </a:ext>
            </a:extLst>
          </p:cNvPr>
          <p:cNvPicPr>
            <a:picLocks noChangeAspect="1"/>
          </p:cNvPicPr>
          <p:nvPr/>
        </p:nvPicPr>
        <p:blipFill>
          <a:blip r:embed="rId3"/>
          <a:stretch>
            <a:fillRect/>
          </a:stretch>
        </p:blipFill>
        <p:spPr>
          <a:xfrm>
            <a:off x="802567" y="3428997"/>
            <a:ext cx="4165720" cy="3310845"/>
          </a:xfrm>
          <a:prstGeom prst="rect">
            <a:avLst/>
          </a:prstGeom>
        </p:spPr>
      </p:pic>
    </p:spTree>
    <p:extLst>
      <p:ext uri="{BB962C8B-B14F-4D97-AF65-F5344CB8AC3E}">
        <p14:creationId xmlns:p14="http://schemas.microsoft.com/office/powerpoint/2010/main" val="1200969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9E10BDB4-64F2-477D-A03B-9F8352D5E0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Bierstadt"/>
              <a:ea typeface="+mn-ea"/>
              <a:cs typeface="+mn-cs"/>
            </a:endParaRPr>
          </a:p>
        </p:txBody>
      </p:sp>
      <p:sp>
        <p:nvSpPr>
          <p:cNvPr id="2" name="Title 1">
            <a:extLst>
              <a:ext uri="{FF2B5EF4-FFF2-40B4-BE49-F238E27FC236}">
                <a16:creationId xmlns:a16="http://schemas.microsoft.com/office/drawing/2014/main" id="{BE47CC34-2019-2AE4-34BF-AF850B7C559A}"/>
              </a:ext>
            </a:extLst>
          </p:cNvPr>
          <p:cNvSpPr>
            <a:spLocks noGrp="1"/>
          </p:cNvSpPr>
          <p:nvPr>
            <p:ph type="title"/>
          </p:nvPr>
        </p:nvSpPr>
        <p:spPr>
          <a:xfrm>
            <a:off x="517867" y="976160"/>
            <a:ext cx="4672584" cy="1784457"/>
          </a:xfrm>
        </p:spPr>
        <p:txBody>
          <a:bodyPr>
            <a:normAutofit/>
          </a:bodyPr>
          <a:lstStyle/>
          <a:p>
            <a:r>
              <a:rPr lang="en-US" sz="4400" dirty="0"/>
              <a:t>OSSLT Literacy Requirement</a:t>
            </a:r>
          </a:p>
        </p:txBody>
      </p:sp>
      <p:sp>
        <p:nvSpPr>
          <p:cNvPr id="46" name="Rectangle 45">
            <a:extLst>
              <a:ext uri="{FF2B5EF4-FFF2-40B4-BE49-F238E27FC236}">
                <a16:creationId xmlns:a16="http://schemas.microsoft.com/office/drawing/2014/main" id="{887F59F2-5FBC-40CD-AD35-376AECE49E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8" y="508090"/>
            <a:ext cx="467258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pic>
        <p:nvPicPr>
          <p:cNvPr id="26" name="Picture 25" descr="A green and white eagle head&#10;&#10;AI-generated content may be incorrect.">
            <a:extLst>
              <a:ext uri="{FF2B5EF4-FFF2-40B4-BE49-F238E27FC236}">
                <a16:creationId xmlns:a16="http://schemas.microsoft.com/office/drawing/2014/main" id="{B02CB887-A29F-C590-D806-74E35F596317}"/>
              </a:ext>
            </a:extLst>
          </p:cNvPr>
          <p:cNvPicPr>
            <a:picLocks noChangeAspect="1"/>
          </p:cNvPicPr>
          <p:nvPr/>
        </p:nvPicPr>
        <p:blipFill>
          <a:blip r:embed="rId2"/>
          <a:stretch>
            <a:fillRect/>
          </a:stretch>
        </p:blipFill>
        <p:spPr>
          <a:xfrm>
            <a:off x="517867" y="3152503"/>
            <a:ext cx="3335249" cy="3193501"/>
          </a:xfrm>
          <a:prstGeom prst="rect">
            <a:avLst/>
          </a:prstGeom>
        </p:spPr>
      </p:pic>
      <p:graphicFrame>
        <p:nvGraphicFramePr>
          <p:cNvPr id="15" name="Content Placeholder 2">
            <a:extLst>
              <a:ext uri="{FF2B5EF4-FFF2-40B4-BE49-F238E27FC236}">
                <a16:creationId xmlns:a16="http://schemas.microsoft.com/office/drawing/2014/main" id="{6416BB1B-C833-ADE6-5A3A-D128BFC108BD}"/>
              </a:ext>
            </a:extLst>
          </p:cNvPr>
          <p:cNvGraphicFramePr>
            <a:graphicFrameLocks noGrp="1"/>
          </p:cNvGraphicFramePr>
          <p:nvPr>
            <p:ph idx="1"/>
            <p:extLst>
              <p:ext uri="{D42A27DB-BD31-4B8C-83A1-F6EECF244321}">
                <p14:modId xmlns:p14="http://schemas.microsoft.com/office/powerpoint/2010/main" val="2141833990"/>
              </p:ext>
            </p:extLst>
          </p:nvPr>
        </p:nvGraphicFramePr>
        <p:xfrm>
          <a:off x="5842000" y="1033272"/>
          <a:ext cx="5832133" cy="53127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15390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17D949E-564D-4503-A64E-D22FA3232C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AF1B77B-6053-8D02-69C9-CB910651480A}"/>
              </a:ext>
            </a:extLst>
          </p:cNvPr>
          <p:cNvSpPr>
            <a:spLocks noGrp="1"/>
          </p:cNvSpPr>
          <p:nvPr>
            <p:ph type="title"/>
          </p:nvPr>
        </p:nvSpPr>
        <p:spPr>
          <a:xfrm>
            <a:off x="521207" y="978408"/>
            <a:ext cx="3154680" cy="4069080"/>
          </a:xfrm>
        </p:spPr>
        <p:txBody>
          <a:bodyPr anchor="t">
            <a:normAutofit/>
          </a:bodyPr>
          <a:lstStyle/>
          <a:p>
            <a:r>
              <a:rPr lang="en-US" sz="4000"/>
              <a:t>Online Learning Credits</a:t>
            </a:r>
          </a:p>
        </p:txBody>
      </p:sp>
      <p:sp>
        <p:nvSpPr>
          <p:cNvPr id="11" name="Rectangle 10">
            <a:extLst>
              <a:ext uri="{FF2B5EF4-FFF2-40B4-BE49-F238E27FC236}">
                <a16:creationId xmlns:a16="http://schemas.microsoft.com/office/drawing/2014/main" id="{2C8EEB27-9249-8B3A-C8C2-18F9DC4808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11155680"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482CAC-96FF-EBE5-E97D-0BE2B8A51E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208" y="6299535"/>
            <a:ext cx="11155680" cy="4646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FD863CA9-15DA-3230-697F-FD1880396C8E}"/>
              </a:ext>
            </a:extLst>
          </p:cNvPr>
          <p:cNvGraphicFramePr>
            <a:graphicFrameLocks noGrp="1"/>
          </p:cNvGraphicFramePr>
          <p:nvPr>
            <p:ph idx="1"/>
            <p:extLst>
              <p:ext uri="{D42A27DB-BD31-4B8C-83A1-F6EECF244321}">
                <p14:modId xmlns:p14="http://schemas.microsoft.com/office/powerpoint/2010/main" val="660200750"/>
              </p:ext>
            </p:extLst>
          </p:nvPr>
        </p:nvGraphicFramePr>
        <p:xfrm>
          <a:off x="4384964" y="978406"/>
          <a:ext cx="7301068" cy="5010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4" name="Picture 43" descr="A green and white eagle head&#10;&#10;AI-generated content may be incorrect.">
            <a:extLst>
              <a:ext uri="{FF2B5EF4-FFF2-40B4-BE49-F238E27FC236}">
                <a16:creationId xmlns:a16="http://schemas.microsoft.com/office/drawing/2014/main" id="{43F80A31-C9D2-8EED-0FD0-E08E188482F8}"/>
              </a:ext>
            </a:extLst>
          </p:cNvPr>
          <p:cNvPicPr>
            <a:picLocks noChangeAspect="1"/>
          </p:cNvPicPr>
          <p:nvPr/>
        </p:nvPicPr>
        <p:blipFill>
          <a:blip r:embed="rId7"/>
          <a:stretch>
            <a:fillRect/>
          </a:stretch>
        </p:blipFill>
        <p:spPr>
          <a:xfrm>
            <a:off x="780620" y="3167743"/>
            <a:ext cx="2640646" cy="2525486"/>
          </a:xfrm>
          <a:prstGeom prst="rect">
            <a:avLst/>
          </a:prstGeom>
        </p:spPr>
      </p:pic>
    </p:spTree>
    <p:extLst>
      <p:ext uri="{BB962C8B-B14F-4D97-AF65-F5344CB8AC3E}">
        <p14:creationId xmlns:p14="http://schemas.microsoft.com/office/powerpoint/2010/main" val="3945061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EE42DCE-4A4F-44C4-84E5-261B3BEEF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1F0E22F-F955-17EC-315D-749BA8EFE49B}"/>
              </a:ext>
            </a:extLst>
          </p:cNvPr>
          <p:cNvSpPr>
            <a:spLocks noGrp="1"/>
          </p:cNvSpPr>
          <p:nvPr>
            <p:ph type="title"/>
          </p:nvPr>
        </p:nvSpPr>
        <p:spPr>
          <a:xfrm>
            <a:off x="517870" y="976160"/>
            <a:ext cx="6281928" cy="1463040"/>
          </a:xfrm>
        </p:spPr>
        <p:txBody>
          <a:bodyPr vert="horz" lIns="91440" tIns="45720" rIns="91440" bIns="45720" rtlCol="0" anchor="t">
            <a:normAutofit/>
          </a:bodyPr>
          <a:lstStyle/>
          <a:p>
            <a:r>
              <a:rPr lang="en-US" sz="4400"/>
              <a:t>Pathway Planning for your Future</a:t>
            </a:r>
          </a:p>
        </p:txBody>
      </p:sp>
      <p:sp>
        <p:nvSpPr>
          <p:cNvPr id="5" name="TextBox 4">
            <a:extLst>
              <a:ext uri="{FF2B5EF4-FFF2-40B4-BE49-F238E27FC236}">
                <a16:creationId xmlns:a16="http://schemas.microsoft.com/office/drawing/2014/main" id="{C746A703-9003-1BFF-BE78-2D0B4D6339F3}"/>
              </a:ext>
            </a:extLst>
          </p:cNvPr>
          <p:cNvSpPr txBox="1"/>
          <p:nvPr/>
        </p:nvSpPr>
        <p:spPr>
          <a:xfrm>
            <a:off x="517869" y="2376455"/>
            <a:ext cx="6936567" cy="4276272"/>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rmAutofit fontScale="92500" lnSpcReduction="20000"/>
          </a:bodyPr>
          <a:lstStyle/>
          <a:p>
            <a:pPr defTabSz="914400">
              <a:spcAft>
                <a:spcPts val="600"/>
              </a:spcAft>
              <a:buFont typeface="Arial" panose="020B0604020202020204" pitchFamily="34" charset="0"/>
            </a:pPr>
            <a:r>
              <a:rPr lang="en-US" sz="1700" dirty="0"/>
              <a:t>Students in grade 11 were in workplace, college or university classes, and open these pathways will continue in grade 12.</a:t>
            </a:r>
          </a:p>
          <a:p>
            <a:pPr defTabSz="914400">
              <a:spcAft>
                <a:spcPts val="600"/>
              </a:spcAft>
              <a:buFont typeface="Arial" panose="020B0604020202020204" pitchFamily="34" charset="0"/>
            </a:pPr>
            <a:endParaRPr lang="en-US" sz="1700" dirty="0"/>
          </a:p>
          <a:p>
            <a:pPr defTabSz="914400">
              <a:spcAft>
                <a:spcPts val="600"/>
              </a:spcAft>
              <a:buFont typeface="Arial" panose="020B0604020202020204" pitchFamily="34" charset="0"/>
            </a:pPr>
            <a:r>
              <a:rPr lang="en-US" sz="1700" dirty="0"/>
              <a:t>In addition to considering your pathway you need to plan your courses according to what your post-secondary plan is. </a:t>
            </a:r>
          </a:p>
          <a:p>
            <a:pPr defTabSz="914400">
              <a:spcAft>
                <a:spcPts val="600"/>
              </a:spcAft>
              <a:buFont typeface="Arial" panose="020B0604020202020204" pitchFamily="34" charset="0"/>
            </a:pPr>
            <a:endParaRPr lang="en-US" sz="1700" dirty="0"/>
          </a:p>
          <a:p>
            <a:pPr defTabSz="914400">
              <a:spcAft>
                <a:spcPts val="600"/>
              </a:spcAft>
              <a:buFont typeface="Arial" panose="020B0604020202020204" pitchFamily="34" charset="0"/>
            </a:pPr>
            <a:r>
              <a:rPr lang="en-US" sz="1700" b="1" dirty="0"/>
              <a:t>College and University programs require pre-requisite courses</a:t>
            </a:r>
          </a:p>
          <a:p>
            <a:pPr defTabSz="914400">
              <a:spcAft>
                <a:spcPts val="600"/>
              </a:spcAft>
              <a:buFont typeface="Arial" panose="020B0604020202020204" pitchFamily="34" charset="0"/>
            </a:pPr>
            <a:endParaRPr lang="en-US" sz="1700" b="1" dirty="0"/>
          </a:p>
          <a:p>
            <a:pPr defTabSz="914400">
              <a:spcAft>
                <a:spcPts val="600"/>
              </a:spcAft>
              <a:buFont typeface="Arial" panose="020B0604020202020204" pitchFamily="34" charset="0"/>
            </a:pPr>
            <a:r>
              <a:rPr lang="en-US" sz="1700" dirty="0"/>
              <a:t>For </a:t>
            </a:r>
            <a:r>
              <a:rPr lang="en-US" sz="1700" dirty="0">
                <a:solidFill>
                  <a:srgbClr val="00B050"/>
                </a:solidFill>
              </a:rPr>
              <a:t>COLLEGE </a:t>
            </a:r>
            <a:r>
              <a:rPr lang="en-US" sz="1700" dirty="0"/>
              <a:t>you must earn at least Grade 12 English (ENG4C) along with other specific courses which will depend on your program choice. </a:t>
            </a:r>
          </a:p>
          <a:p>
            <a:pPr defTabSz="914400">
              <a:spcAft>
                <a:spcPts val="600"/>
              </a:spcAft>
              <a:buFont typeface="Arial" panose="020B0604020202020204" pitchFamily="34" charset="0"/>
            </a:pPr>
            <a:endParaRPr lang="en-US" sz="1700" dirty="0"/>
          </a:p>
          <a:p>
            <a:pPr defTabSz="914400">
              <a:spcAft>
                <a:spcPts val="600"/>
              </a:spcAft>
              <a:buFont typeface="Arial" panose="020B0604020202020204" pitchFamily="34" charset="0"/>
            </a:pPr>
            <a:r>
              <a:rPr lang="en-US" sz="1700" dirty="0"/>
              <a:t>For </a:t>
            </a:r>
            <a:r>
              <a:rPr lang="en-US" sz="1700" dirty="0">
                <a:solidFill>
                  <a:srgbClr val="00B050"/>
                </a:solidFill>
              </a:rPr>
              <a:t>UNIVERSITY</a:t>
            </a:r>
            <a:r>
              <a:rPr lang="en-US" sz="1700" dirty="0"/>
              <a:t> applications you must earn Grade 12 University English PLUS 5 other 4U or M level courses. Again, those courses will depend on the program specifics. </a:t>
            </a:r>
          </a:p>
          <a:p>
            <a:pPr defTabSz="914400">
              <a:spcAft>
                <a:spcPts val="600"/>
              </a:spcAft>
              <a:buFont typeface="Arial" panose="020B0604020202020204" pitchFamily="34" charset="0"/>
            </a:pPr>
            <a:endParaRPr lang="en-US" sz="1700" dirty="0"/>
          </a:p>
          <a:p>
            <a:pPr defTabSz="914400">
              <a:spcAft>
                <a:spcPts val="600"/>
              </a:spcAft>
              <a:buFont typeface="Arial" panose="020B0604020202020204" pitchFamily="34" charset="0"/>
            </a:pPr>
            <a:r>
              <a:rPr lang="en-US" sz="1700" dirty="0"/>
              <a:t>Guidance counselors can help you choose courses that meet the requirements of the programs you are applying to.</a:t>
            </a:r>
          </a:p>
        </p:txBody>
      </p:sp>
      <p:sp>
        <p:nvSpPr>
          <p:cNvPr id="12" name="Rectangle 11">
            <a:extLst>
              <a:ext uri="{FF2B5EF4-FFF2-40B4-BE49-F238E27FC236}">
                <a16:creationId xmlns:a16="http://schemas.microsoft.com/office/drawing/2014/main" id="{887F59F2-5FBC-40CD-AD35-376AECE49E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6281928"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descr="A green and white bird head with a black letter e&#10;&#10;AI-generated content may be incorrect.">
            <a:extLst>
              <a:ext uri="{FF2B5EF4-FFF2-40B4-BE49-F238E27FC236}">
                <a16:creationId xmlns:a16="http://schemas.microsoft.com/office/drawing/2014/main" id="{0D2D0B15-9790-BD78-3B02-D72927D7459D}"/>
              </a:ext>
            </a:extLst>
          </p:cNvPr>
          <p:cNvPicPr>
            <a:picLocks noGrp="1" noChangeAspect="1"/>
          </p:cNvPicPr>
          <p:nvPr>
            <p:ph idx="1"/>
          </p:nvPr>
        </p:nvPicPr>
        <p:blipFill>
          <a:blip r:embed="rId2"/>
          <a:stretch>
            <a:fillRect/>
          </a:stretch>
        </p:blipFill>
        <p:spPr>
          <a:xfrm>
            <a:off x="7454437" y="248905"/>
            <a:ext cx="4356461" cy="3474277"/>
          </a:xfrm>
          <a:prstGeom prst="rect">
            <a:avLst/>
          </a:prstGeom>
        </p:spPr>
      </p:pic>
    </p:spTree>
    <p:extLst>
      <p:ext uri="{BB962C8B-B14F-4D97-AF65-F5344CB8AC3E}">
        <p14:creationId xmlns:p14="http://schemas.microsoft.com/office/powerpoint/2010/main" val="3028729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Rounded Corners 15">
            <a:extLst>
              <a:ext uri="{FF2B5EF4-FFF2-40B4-BE49-F238E27FC236}">
                <a16:creationId xmlns:a16="http://schemas.microsoft.com/office/drawing/2014/main" id="{66CC2A61-FEFB-250D-4F56-C2DC345F3E97}"/>
              </a:ext>
            </a:extLst>
          </p:cNvPr>
          <p:cNvSpPr/>
          <p:nvPr/>
        </p:nvSpPr>
        <p:spPr>
          <a:xfrm>
            <a:off x="5487865" y="2955192"/>
            <a:ext cx="5984630" cy="767862"/>
          </a:xfrm>
          <a:prstGeom prst="roundRect">
            <a:avLst/>
          </a:prstGeom>
          <a:ln/>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4C32CD27-7027-AB2B-38F1-71C08EB840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 green and white eagle head&#10;&#10;AI-generated content may be incorrect.">
            <a:extLst>
              <a:ext uri="{FF2B5EF4-FFF2-40B4-BE49-F238E27FC236}">
                <a16:creationId xmlns:a16="http://schemas.microsoft.com/office/drawing/2014/main" id="{D0E87C15-EFCD-77CC-9638-5E042D8FD47F}"/>
              </a:ext>
            </a:extLst>
          </p:cNvPr>
          <p:cNvPicPr>
            <a:picLocks noChangeAspect="1"/>
          </p:cNvPicPr>
          <p:nvPr/>
        </p:nvPicPr>
        <p:blipFill>
          <a:blip r:embed="rId2"/>
          <a:srcRect l="15662" r="14913" b="1"/>
          <a:stretch/>
        </p:blipFill>
        <p:spPr>
          <a:xfrm>
            <a:off x="517869" y="508091"/>
            <a:ext cx="4221911" cy="5837918"/>
          </a:xfrm>
          <a:prstGeom prst="rect">
            <a:avLst/>
          </a:prstGeom>
        </p:spPr>
      </p:pic>
      <p:sp>
        <p:nvSpPr>
          <p:cNvPr id="2" name="Title 1">
            <a:extLst>
              <a:ext uri="{FF2B5EF4-FFF2-40B4-BE49-F238E27FC236}">
                <a16:creationId xmlns:a16="http://schemas.microsoft.com/office/drawing/2014/main" id="{233F3615-678C-D2D6-F197-D4339C30FBEA}"/>
              </a:ext>
            </a:extLst>
          </p:cNvPr>
          <p:cNvSpPr>
            <a:spLocks noGrp="1"/>
          </p:cNvSpPr>
          <p:nvPr>
            <p:ph type="title"/>
          </p:nvPr>
        </p:nvSpPr>
        <p:spPr>
          <a:xfrm>
            <a:off x="5438762" y="976160"/>
            <a:ext cx="6232310" cy="750003"/>
          </a:xfrm>
        </p:spPr>
        <p:txBody>
          <a:bodyPr>
            <a:normAutofit fontScale="90000"/>
          </a:bodyPr>
          <a:lstStyle/>
          <a:p>
            <a:r>
              <a:rPr lang="en-US" sz="4400" dirty="0"/>
              <a:t>Post-Secondary Planning</a:t>
            </a:r>
          </a:p>
        </p:txBody>
      </p:sp>
      <p:sp>
        <p:nvSpPr>
          <p:cNvPr id="3" name="Content Placeholder 2">
            <a:extLst>
              <a:ext uri="{FF2B5EF4-FFF2-40B4-BE49-F238E27FC236}">
                <a16:creationId xmlns:a16="http://schemas.microsoft.com/office/drawing/2014/main" id="{2A9B886B-9D08-8F60-6365-051CF47FCBF2}"/>
              </a:ext>
            </a:extLst>
          </p:cNvPr>
          <p:cNvSpPr>
            <a:spLocks noGrp="1"/>
          </p:cNvSpPr>
          <p:nvPr>
            <p:ph idx="1"/>
          </p:nvPr>
        </p:nvSpPr>
        <p:spPr>
          <a:xfrm>
            <a:off x="5438775" y="1866123"/>
            <a:ext cx="6232310" cy="4479886"/>
          </a:xfrm>
        </p:spPr>
        <p:txBody>
          <a:bodyPr vert="horz" lIns="91440" tIns="45720" rIns="91440" bIns="45720" rtlCol="0" anchor="t">
            <a:normAutofit/>
          </a:bodyPr>
          <a:lstStyle/>
          <a:p>
            <a:r>
              <a:rPr lang="en-US" sz="1800" b="1" dirty="0"/>
              <a:t>Workplace Pathway to Work</a:t>
            </a:r>
          </a:p>
          <a:p>
            <a:r>
              <a:rPr lang="en-US" sz="1800" dirty="0"/>
              <a:t>Students who are sure they are going to enter the workforce should also consider CO-OP and OYAP.</a:t>
            </a:r>
          </a:p>
          <a:p>
            <a:r>
              <a:rPr lang="en-US" sz="1800" b="1" dirty="0"/>
              <a:t>College Pathway to work or college</a:t>
            </a:r>
          </a:p>
          <a:p>
            <a:r>
              <a:rPr lang="en-US" sz="1800" dirty="0"/>
              <a:t>Students who might choose to enter the workforce, or to apply to college could choose this pathway. College applications will be done through </a:t>
            </a:r>
            <a:r>
              <a:rPr lang="en-US" sz="1800" dirty="0">
                <a:hlinkClick r:id="rId3"/>
              </a:rPr>
              <a:t>Ontario Colleges</a:t>
            </a:r>
            <a:endParaRPr lang="en-US" sz="1800" dirty="0"/>
          </a:p>
          <a:p>
            <a:r>
              <a:rPr lang="en-US" sz="1800" b="1" dirty="0"/>
              <a:t>University Pathway to work, college or university</a:t>
            </a:r>
          </a:p>
          <a:p>
            <a:r>
              <a:rPr lang="en-US" sz="1800" dirty="0"/>
              <a:t>Students who might choose to enter the workforce or might want to apply to college or university could choose this pathway. University applications will be done through </a:t>
            </a:r>
            <a:r>
              <a:rPr lang="en-US" sz="1800" dirty="0">
                <a:hlinkClick r:id="rId4"/>
              </a:rPr>
              <a:t>Ontario University Application Centre</a:t>
            </a:r>
            <a:endParaRPr lang="en-US" sz="1800" dirty="0"/>
          </a:p>
        </p:txBody>
      </p:sp>
      <p:sp>
        <p:nvSpPr>
          <p:cNvPr id="14" name="Freeform: Shape 13">
            <a:extLst>
              <a:ext uri="{FF2B5EF4-FFF2-40B4-BE49-F238E27FC236}">
                <a16:creationId xmlns:a16="http://schemas.microsoft.com/office/drawing/2014/main" id="{C6DD38CD-CFFE-4ABA-3DC8-01ED90559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84611" y="508090"/>
            <a:ext cx="6186474" cy="149279"/>
          </a:xfrm>
          <a:custGeom>
            <a:avLst/>
            <a:gdLst>
              <a:gd name="connsiteX0" fmla="*/ 0 w 6090847"/>
              <a:gd name="connsiteY0" fmla="*/ 0 h 149279"/>
              <a:gd name="connsiteX1" fmla="*/ 6090847 w 6090847"/>
              <a:gd name="connsiteY1" fmla="*/ 0 h 149279"/>
              <a:gd name="connsiteX2" fmla="*/ 6090847 w 6090847"/>
              <a:gd name="connsiteY2" fmla="*/ 149279 h 149279"/>
              <a:gd name="connsiteX3" fmla="*/ 0 w 6090847"/>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6090847" h="149279">
                <a:moveTo>
                  <a:pt x="0" y="0"/>
                </a:moveTo>
                <a:lnTo>
                  <a:pt x="6090847" y="0"/>
                </a:lnTo>
                <a:lnTo>
                  <a:pt x="6090847"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425851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130FC-1E99-F814-AF0E-8A300D6AC576}"/>
              </a:ext>
            </a:extLst>
          </p:cNvPr>
          <p:cNvSpPr>
            <a:spLocks noGrp="1"/>
          </p:cNvSpPr>
          <p:nvPr>
            <p:ph type="title"/>
          </p:nvPr>
        </p:nvSpPr>
        <p:spPr>
          <a:xfrm>
            <a:off x="1074715" y="1056560"/>
            <a:ext cx="5021182" cy="5104920"/>
          </a:xfrm>
        </p:spPr>
        <p:txBody>
          <a:bodyPr>
            <a:normAutofit fontScale="90000"/>
          </a:bodyPr>
          <a:lstStyle/>
          <a:p>
            <a:r>
              <a:rPr lang="en-US" sz="3200" dirty="0">
                <a:solidFill>
                  <a:srgbClr val="00B050"/>
                </a:solidFill>
              </a:rPr>
              <a:t>Workplace Pathway </a:t>
            </a:r>
            <a:br>
              <a:rPr lang="en-US" sz="3200" dirty="0">
                <a:solidFill>
                  <a:srgbClr val="00B050"/>
                </a:solidFill>
              </a:rPr>
            </a:br>
            <a:r>
              <a:rPr lang="en-US" sz="1400" dirty="0"/>
              <a:t>Smallest class sizes</a:t>
            </a:r>
            <a:br>
              <a:rPr lang="en-US" sz="1400" dirty="0"/>
            </a:br>
            <a:r>
              <a:rPr lang="en-US" sz="1400" dirty="0"/>
              <a:t>Have practical content</a:t>
            </a:r>
            <a:br>
              <a:rPr lang="en-US" sz="1400" dirty="0"/>
            </a:br>
            <a:r>
              <a:rPr lang="en-US" sz="1400" dirty="0"/>
              <a:t>Move at a slower pace</a:t>
            </a:r>
            <a:br>
              <a:rPr lang="en-US" sz="1400" dirty="0"/>
            </a:br>
            <a:r>
              <a:rPr lang="en-US" sz="1400" dirty="0"/>
              <a:t>More direct support is available</a:t>
            </a:r>
            <a:br>
              <a:rPr lang="en-US" sz="1400" dirty="0"/>
            </a:br>
            <a:r>
              <a:rPr lang="en-US" sz="1400" dirty="0"/>
              <a:t>Course code ends in “E"</a:t>
            </a:r>
            <a:br>
              <a:rPr lang="en-US" sz="1400" dirty="0"/>
            </a:br>
            <a:br>
              <a:rPr lang="en-US" sz="1400" dirty="0"/>
            </a:br>
            <a:br>
              <a:rPr lang="en-US" sz="1400" dirty="0"/>
            </a:br>
            <a:r>
              <a:rPr lang="en-US" sz="3200" dirty="0">
                <a:solidFill>
                  <a:srgbClr val="00B050"/>
                </a:solidFill>
              </a:rPr>
              <a:t>College Pathway</a:t>
            </a:r>
            <a:br>
              <a:rPr lang="en-US" sz="3200" dirty="0">
                <a:solidFill>
                  <a:srgbClr val="00B050"/>
                </a:solidFill>
              </a:rPr>
            </a:br>
            <a:r>
              <a:rPr lang="en-US" sz="1400" dirty="0"/>
              <a:t>Smaller class sizes</a:t>
            </a:r>
            <a:br>
              <a:rPr lang="en-US" sz="1400" dirty="0"/>
            </a:br>
            <a:r>
              <a:rPr lang="en-US" sz="1400" dirty="0"/>
              <a:t>More practical and hands-on content</a:t>
            </a:r>
            <a:br>
              <a:rPr lang="en-US" sz="1400" dirty="0"/>
            </a:br>
            <a:r>
              <a:rPr lang="en-US" sz="1400" dirty="0"/>
              <a:t>Pace is slightly slower</a:t>
            </a:r>
            <a:br>
              <a:rPr lang="en-US" sz="1400" dirty="0"/>
            </a:br>
            <a:r>
              <a:rPr lang="en-US" sz="1400" dirty="0"/>
              <a:t>Course code ends in “C”</a:t>
            </a:r>
            <a:br>
              <a:rPr lang="en-US" sz="1400" dirty="0"/>
            </a:br>
            <a:br>
              <a:rPr lang="en-US" sz="1400" dirty="0"/>
            </a:br>
            <a:br>
              <a:rPr lang="en-US" sz="1400" dirty="0"/>
            </a:br>
            <a:r>
              <a:rPr lang="en-US" sz="3200" dirty="0">
                <a:solidFill>
                  <a:srgbClr val="00B050"/>
                </a:solidFill>
              </a:rPr>
              <a:t>University Pathway</a:t>
            </a:r>
            <a:br>
              <a:rPr lang="en-US" sz="1400" dirty="0"/>
            </a:br>
            <a:r>
              <a:rPr lang="en-US" sz="1400" dirty="0"/>
              <a:t>Have more theoretical content</a:t>
            </a:r>
            <a:br>
              <a:rPr lang="en-US" sz="1400" dirty="0"/>
            </a:br>
            <a:r>
              <a:rPr lang="en-US" sz="1400" dirty="0"/>
              <a:t>Move at a faster more rigorous pace</a:t>
            </a:r>
            <a:br>
              <a:rPr lang="en-US" sz="1400" dirty="0"/>
            </a:br>
            <a:r>
              <a:rPr lang="en-US" sz="1400" dirty="0"/>
              <a:t>Larger class sizes</a:t>
            </a:r>
            <a:br>
              <a:rPr lang="en-US" sz="1400" dirty="0"/>
            </a:br>
            <a:r>
              <a:rPr lang="en-US" sz="1400" dirty="0"/>
              <a:t>Less direct support</a:t>
            </a:r>
            <a:br>
              <a:rPr lang="en-US" sz="1400" dirty="0"/>
            </a:br>
            <a:r>
              <a:rPr lang="en-US" sz="1400" dirty="0"/>
              <a:t>Course code ends in “U"</a:t>
            </a:r>
            <a:br>
              <a:rPr lang="en-US" sz="1400" dirty="0"/>
            </a:br>
            <a:endParaRPr lang="en-US" sz="1400" dirty="0"/>
          </a:p>
        </p:txBody>
      </p:sp>
      <p:pic>
        <p:nvPicPr>
          <p:cNvPr id="4" name="Content Placeholder 3" descr="A green and white eagle head&#10;&#10;AI-generated content may be incorrect.">
            <a:extLst>
              <a:ext uri="{FF2B5EF4-FFF2-40B4-BE49-F238E27FC236}">
                <a16:creationId xmlns:a16="http://schemas.microsoft.com/office/drawing/2014/main" id="{4FFE515D-1A14-CAEA-6267-73CD9896D0A9}"/>
              </a:ext>
            </a:extLst>
          </p:cNvPr>
          <p:cNvPicPr>
            <a:picLocks noGrp="1" noChangeAspect="1"/>
          </p:cNvPicPr>
          <p:nvPr>
            <p:ph idx="1"/>
          </p:nvPr>
        </p:nvPicPr>
        <p:blipFill>
          <a:blip r:embed="rId2"/>
          <a:stretch>
            <a:fillRect/>
          </a:stretch>
        </p:blipFill>
        <p:spPr>
          <a:xfrm>
            <a:off x="7533121" y="506939"/>
            <a:ext cx="2527044" cy="2414955"/>
          </a:xfrm>
        </p:spPr>
      </p:pic>
      <p:sp>
        <p:nvSpPr>
          <p:cNvPr id="5" name="TextBox 4">
            <a:extLst>
              <a:ext uri="{FF2B5EF4-FFF2-40B4-BE49-F238E27FC236}">
                <a16:creationId xmlns:a16="http://schemas.microsoft.com/office/drawing/2014/main" id="{DF9F15C2-F8B3-BE49-BC3D-5FC86EE33DEC}"/>
              </a:ext>
            </a:extLst>
          </p:cNvPr>
          <p:cNvSpPr txBox="1"/>
          <p:nvPr/>
        </p:nvSpPr>
        <p:spPr>
          <a:xfrm>
            <a:off x="6535900" y="3339609"/>
            <a:ext cx="4809418" cy="2739211"/>
          </a:xfrm>
          <a:prstGeom prst="rect">
            <a:avLst/>
          </a:prstGeom>
          <a:noFill/>
          <a:ln>
            <a:solidFill>
              <a:srgbClr val="00B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solidFill>
                  <a:srgbClr val="00B050"/>
                </a:solidFill>
              </a:rPr>
              <a:t>    DUAL CREDIT OPTIONS</a:t>
            </a:r>
          </a:p>
          <a:p>
            <a:endParaRPr lang="en-US" dirty="0"/>
          </a:p>
          <a:p>
            <a:r>
              <a:rPr lang="en-US" dirty="0"/>
              <a:t>Students in grade 11 and 12 can apply to take a dual credit course at St. Lawrence College. Students who take this earn a credit for high school and a credit for college. Dual credit applications for the fall semester will open in the spring. You can see the options and more information </a:t>
            </a:r>
            <a:r>
              <a:rPr lang="en-US" dirty="0">
                <a:hlinkClick r:id="rId3"/>
              </a:rPr>
              <a:t>Here</a:t>
            </a:r>
          </a:p>
        </p:txBody>
      </p:sp>
      <p:sp>
        <p:nvSpPr>
          <p:cNvPr id="6" name="TextBox 5">
            <a:extLst>
              <a:ext uri="{FF2B5EF4-FFF2-40B4-BE49-F238E27FC236}">
                <a16:creationId xmlns:a16="http://schemas.microsoft.com/office/drawing/2014/main" id="{D4306583-4D2D-FF48-A50B-3F5A4FAB157D}"/>
              </a:ext>
            </a:extLst>
          </p:cNvPr>
          <p:cNvSpPr txBox="1"/>
          <p:nvPr/>
        </p:nvSpPr>
        <p:spPr>
          <a:xfrm>
            <a:off x="911573" y="89734"/>
            <a:ext cx="661690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solidFill>
                  <a:srgbClr val="00B050"/>
                </a:solidFill>
                <a:latin typeface="Calisto MT"/>
              </a:rPr>
              <a:t>PATHWAY AND COURSE OPTIONS</a:t>
            </a:r>
            <a:endParaRPr lang="en-US" b="1" dirty="0"/>
          </a:p>
        </p:txBody>
      </p:sp>
    </p:spTree>
    <p:extLst>
      <p:ext uri="{BB962C8B-B14F-4D97-AF65-F5344CB8AC3E}">
        <p14:creationId xmlns:p14="http://schemas.microsoft.com/office/powerpoint/2010/main" val="2699034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22" name="Rectangle 521">
            <a:extLst>
              <a:ext uri="{FF2B5EF4-FFF2-40B4-BE49-F238E27FC236}">
                <a16:creationId xmlns:a16="http://schemas.microsoft.com/office/drawing/2014/main" id="{0EC38958-9A69-239A-BA79-2AEC73345F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Bierstadt"/>
              <a:ea typeface="+mn-ea"/>
              <a:cs typeface="+mn-cs"/>
            </a:endParaRPr>
          </a:p>
        </p:txBody>
      </p:sp>
      <p:pic>
        <p:nvPicPr>
          <p:cNvPr id="513" name="Picture 512" descr="A green and white eagle head with a white letter e&#10;&#10;AI-generated content may be incorrect.">
            <a:extLst>
              <a:ext uri="{FF2B5EF4-FFF2-40B4-BE49-F238E27FC236}">
                <a16:creationId xmlns:a16="http://schemas.microsoft.com/office/drawing/2014/main" id="{A30189F3-7EC2-FE1F-54D2-EA9FD8C2CA48}"/>
              </a:ext>
            </a:extLst>
          </p:cNvPr>
          <p:cNvPicPr>
            <a:picLocks noChangeAspect="1"/>
          </p:cNvPicPr>
          <p:nvPr/>
        </p:nvPicPr>
        <p:blipFill>
          <a:blip r:embed="rId2"/>
          <a:srcRect r="22174" b="-1"/>
          <a:stretch/>
        </p:blipFill>
        <p:spPr>
          <a:xfrm>
            <a:off x="517868" y="508090"/>
            <a:ext cx="5705856" cy="5846990"/>
          </a:xfrm>
          <a:prstGeom prst="rect">
            <a:avLst/>
          </a:prstGeom>
        </p:spPr>
      </p:pic>
      <p:sp>
        <p:nvSpPr>
          <p:cNvPr id="2" name="Title 1">
            <a:extLst>
              <a:ext uri="{FF2B5EF4-FFF2-40B4-BE49-F238E27FC236}">
                <a16:creationId xmlns:a16="http://schemas.microsoft.com/office/drawing/2014/main" id="{062FF2FE-368F-B2EC-BF33-E7B00C429AAF}"/>
              </a:ext>
            </a:extLst>
          </p:cNvPr>
          <p:cNvSpPr>
            <a:spLocks noGrp="1"/>
          </p:cNvSpPr>
          <p:nvPr>
            <p:ph type="title"/>
          </p:nvPr>
        </p:nvSpPr>
        <p:spPr>
          <a:xfrm>
            <a:off x="7001547" y="976160"/>
            <a:ext cx="4822899" cy="1463040"/>
          </a:xfrm>
        </p:spPr>
        <p:txBody>
          <a:bodyPr>
            <a:normAutofit/>
          </a:bodyPr>
          <a:lstStyle/>
          <a:p>
            <a:r>
              <a:rPr lang="en-US" sz="4400" dirty="0"/>
              <a:t>Compulsory Grade 12 Credits</a:t>
            </a:r>
          </a:p>
        </p:txBody>
      </p:sp>
      <p:sp>
        <p:nvSpPr>
          <p:cNvPr id="523" name="Freeform: Shape 522">
            <a:extLst>
              <a:ext uri="{FF2B5EF4-FFF2-40B4-BE49-F238E27FC236}">
                <a16:creationId xmlns:a16="http://schemas.microsoft.com/office/drawing/2014/main" id="{6EC109E5-0396-8968-4F42-DFEC280363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16407" y="508090"/>
            <a:ext cx="4660733" cy="149279"/>
          </a:xfrm>
          <a:custGeom>
            <a:avLst/>
            <a:gdLst>
              <a:gd name="connsiteX0" fmla="*/ 0 w 6090847"/>
              <a:gd name="connsiteY0" fmla="*/ 0 h 149279"/>
              <a:gd name="connsiteX1" fmla="*/ 6090847 w 6090847"/>
              <a:gd name="connsiteY1" fmla="*/ 0 h 149279"/>
              <a:gd name="connsiteX2" fmla="*/ 6090847 w 6090847"/>
              <a:gd name="connsiteY2" fmla="*/ 149279 h 149279"/>
              <a:gd name="connsiteX3" fmla="*/ 0 w 6090847"/>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6090847" h="149279">
                <a:moveTo>
                  <a:pt x="0" y="0"/>
                </a:moveTo>
                <a:lnTo>
                  <a:pt x="6090847" y="0"/>
                </a:lnTo>
                <a:lnTo>
                  <a:pt x="6090847"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graphicFrame>
        <p:nvGraphicFramePr>
          <p:cNvPr id="4" name="Content Placeholder 3">
            <a:extLst>
              <a:ext uri="{FF2B5EF4-FFF2-40B4-BE49-F238E27FC236}">
                <a16:creationId xmlns:a16="http://schemas.microsoft.com/office/drawing/2014/main" id="{F2FC7ECB-13DC-C41F-F837-9FAAD61A3BC2}"/>
              </a:ext>
            </a:extLst>
          </p:cNvPr>
          <p:cNvGraphicFramePr>
            <a:graphicFrameLocks noGrp="1"/>
          </p:cNvGraphicFramePr>
          <p:nvPr>
            <p:ph idx="1"/>
            <p:extLst>
              <p:ext uri="{D42A27DB-BD31-4B8C-83A1-F6EECF244321}">
                <p14:modId xmlns:p14="http://schemas.microsoft.com/office/powerpoint/2010/main" val="2114967077"/>
              </p:ext>
            </p:extLst>
          </p:nvPr>
        </p:nvGraphicFramePr>
        <p:xfrm>
          <a:off x="7001548" y="2578608"/>
          <a:ext cx="4672584" cy="37673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8194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35" name="Rectangle 1534">
            <a:extLst>
              <a:ext uri="{FF2B5EF4-FFF2-40B4-BE49-F238E27FC236}">
                <a16:creationId xmlns:a16="http://schemas.microsoft.com/office/drawing/2014/main" id="{0EC38958-9A69-239A-BA79-2AEC73345F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Bierstadt"/>
              <a:ea typeface="+mn-ea"/>
              <a:cs typeface="+mn-cs"/>
            </a:endParaRPr>
          </a:p>
        </p:txBody>
      </p:sp>
      <p:pic>
        <p:nvPicPr>
          <p:cNvPr id="1526" name="Picture 1525" descr="A green and white eagle head&#10;&#10;AI-generated content may be incorrect.">
            <a:extLst>
              <a:ext uri="{FF2B5EF4-FFF2-40B4-BE49-F238E27FC236}">
                <a16:creationId xmlns:a16="http://schemas.microsoft.com/office/drawing/2014/main" id="{A8210E39-6110-1A64-45F8-D525BC8A5D45}"/>
              </a:ext>
            </a:extLst>
          </p:cNvPr>
          <p:cNvPicPr>
            <a:picLocks noChangeAspect="1"/>
          </p:cNvPicPr>
          <p:nvPr/>
        </p:nvPicPr>
        <p:blipFill>
          <a:blip r:embed="rId2"/>
          <a:srcRect l="1945" r="4614" b="-2"/>
          <a:stretch/>
        </p:blipFill>
        <p:spPr>
          <a:xfrm>
            <a:off x="276259" y="508090"/>
            <a:ext cx="5250514" cy="5846990"/>
          </a:xfrm>
          <a:prstGeom prst="rect">
            <a:avLst/>
          </a:prstGeom>
        </p:spPr>
      </p:pic>
      <p:sp>
        <p:nvSpPr>
          <p:cNvPr id="2" name="Title 1">
            <a:extLst>
              <a:ext uri="{FF2B5EF4-FFF2-40B4-BE49-F238E27FC236}">
                <a16:creationId xmlns:a16="http://schemas.microsoft.com/office/drawing/2014/main" id="{545B20A4-7CC9-91E0-C684-43236FF813A6}"/>
              </a:ext>
            </a:extLst>
          </p:cNvPr>
          <p:cNvSpPr>
            <a:spLocks noGrp="1"/>
          </p:cNvSpPr>
          <p:nvPr>
            <p:ph type="title"/>
          </p:nvPr>
        </p:nvSpPr>
        <p:spPr>
          <a:xfrm>
            <a:off x="5923596" y="976160"/>
            <a:ext cx="5900850" cy="747504"/>
          </a:xfrm>
        </p:spPr>
        <p:txBody>
          <a:bodyPr>
            <a:normAutofit/>
          </a:bodyPr>
          <a:lstStyle/>
          <a:p>
            <a:r>
              <a:rPr lang="en-US" sz="3600" dirty="0"/>
              <a:t>Elective Grade 12 Options</a:t>
            </a:r>
          </a:p>
        </p:txBody>
      </p:sp>
      <p:sp>
        <p:nvSpPr>
          <p:cNvPr id="1536" name="Freeform: Shape 1535">
            <a:extLst>
              <a:ext uri="{FF2B5EF4-FFF2-40B4-BE49-F238E27FC236}">
                <a16:creationId xmlns:a16="http://schemas.microsoft.com/office/drawing/2014/main" id="{6EC109E5-0396-8968-4F42-DFEC280363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16407" y="508090"/>
            <a:ext cx="4660733" cy="149279"/>
          </a:xfrm>
          <a:custGeom>
            <a:avLst/>
            <a:gdLst>
              <a:gd name="connsiteX0" fmla="*/ 0 w 6090847"/>
              <a:gd name="connsiteY0" fmla="*/ 0 h 149279"/>
              <a:gd name="connsiteX1" fmla="*/ 6090847 w 6090847"/>
              <a:gd name="connsiteY1" fmla="*/ 0 h 149279"/>
              <a:gd name="connsiteX2" fmla="*/ 6090847 w 6090847"/>
              <a:gd name="connsiteY2" fmla="*/ 149279 h 149279"/>
              <a:gd name="connsiteX3" fmla="*/ 0 w 6090847"/>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6090847" h="149279">
                <a:moveTo>
                  <a:pt x="0" y="0"/>
                </a:moveTo>
                <a:lnTo>
                  <a:pt x="6090847" y="0"/>
                </a:lnTo>
                <a:lnTo>
                  <a:pt x="6090847"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graphicFrame>
        <p:nvGraphicFramePr>
          <p:cNvPr id="4" name="Content Placeholder 3">
            <a:extLst>
              <a:ext uri="{FF2B5EF4-FFF2-40B4-BE49-F238E27FC236}">
                <a16:creationId xmlns:a16="http://schemas.microsoft.com/office/drawing/2014/main" id="{17D8C86B-C040-FC8D-0F4B-C69277ADCDBF}"/>
              </a:ext>
            </a:extLst>
          </p:cNvPr>
          <p:cNvGraphicFramePr>
            <a:graphicFrameLocks noGrp="1"/>
          </p:cNvGraphicFramePr>
          <p:nvPr>
            <p:ph idx="1"/>
            <p:extLst>
              <p:ext uri="{D42A27DB-BD31-4B8C-83A1-F6EECF244321}">
                <p14:modId xmlns:p14="http://schemas.microsoft.com/office/powerpoint/2010/main" val="2590448317"/>
              </p:ext>
            </p:extLst>
          </p:nvPr>
        </p:nvGraphicFramePr>
        <p:xfrm>
          <a:off x="6434695" y="1807316"/>
          <a:ext cx="5248729" cy="45386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84417708"/>
      </p:ext>
    </p:extLst>
  </p:cSld>
  <p:clrMapOvr>
    <a:masterClrMapping/>
  </p:clrMapOvr>
</p:sld>
</file>

<file path=ppt/theme/theme1.xml><?xml version="1.0" encoding="utf-8"?>
<a:theme xmlns:a="http://schemas.openxmlformats.org/drawingml/2006/main" name="GestaltVTI">
  <a:themeElements>
    <a:clrScheme name="Custom 86">
      <a:dk1>
        <a:srgbClr val="000000"/>
      </a:dk1>
      <a:lt1>
        <a:sysClr val="window" lastClr="FFFFFF"/>
      </a:lt1>
      <a:dk2>
        <a:srgbClr val="262626"/>
      </a:dk2>
      <a:lt2>
        <a:srgbClr val="F7F7F7"/>
      </a:lt2>
      <a:accent1>
        <a:srgbClr val="EBA000"/>
      </a:accent1>
      <a:accent2>
        <a:srgbClr val="00BAC8"/>
      </a:accent2>
      <a:accent3>
        <a:srgbClr val="E64823"/>
      </a:accent3>
      <a:accent4>
        <a:srgbClr val="4D5AFF"/>
      </a:accent4>
      <a:accent5>
        <a:srgbClr val="FE5D21"/>
      </a:accent5>
      <a:accent6>
        <a:srgbClr val="00C777"/>
      </a:accent6>
      <a:hlink>
        <a:srgbClr val="2998E3"/>
      </a:hlink>
      <a:folHlink>
        <a:srgbClr val="939393"/>
      </a:folHlink>
    </a:clrScheme>
    <a:fontScheme name="Bierstad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estaltVTI" id="{4F87C71D-53D1-4B71-BF97-FD0EA4B25665}" vid="{A110AFC4-8D8A-4C02-8885-7BA370B379B5}"/>
    </a:ext>
  </a:extLst>
</a:theme>
</file>

<file path=docProps/app.xml><?xml version="1.0" encoding="utf-8"?>
<Properties xmlns="http://schemas.openxmlformats.org/officeDocument/2006/extended-properties" xmlns:vt="http://schemas.openxmlformats.org/officeDocument/2006/docPropsVTypes">
  <Template>TF00001246</Template>
  <TotalTime>25</TotalTime>
  <Words>1003</Words>
  <Application>Microsoft Office PowerPoint</Application>
  <PresentationFormat>Widescreen</PresentationFormat>
  <Paragraphs>82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Bierstadt</vt:lpstr>
      <vt:lpstr>Calibri Light</vt:lpstr>
      <vt:lpstr>Calisto MT</vt:lpstr>
      <vt:lpstr>GestaltVTI</vt:lpstr>
      <vt:lpstr>Ernestown Intermediate and Secondary School</vt:lpstr>
      <vt:lpstr>Credit Count Overview  If you successfully earn all of your grade 10 courses this  this means you will enter grade 11 with 23 or 24 credits completed depending on whether or not you took a spare.  If you have been unsuccessful in any of your grade 11 courses, then you need to keep this in mind during course selection or meet with a guidance counselor before next year to create a plan to stay on track to graduate. </vt:lpstr>
      <vt:lpstr>OSSLT Literacy Requirement</vt:lpstr>
      <vt:lpstr>Online Learning Credits</vt:lpstr>
      <vt:lpstr>Pathway Planning for your Future</vt:lpstr>
      <vt:lpstr>Post-Secondary Planning</vt:lpstr>
      <vt:lpstr>Workplace Pathway  Smallest class sizes Have practical content Move at a slower pace More direct support is available Course code ends in “E"   College Pathway Smaller class sizes More practical and hands-on content Pace is slightly slower Course code ends in “C”   University Pathway Have more theoretical content Move at a faster more rigorous pace Larger class sizes Less direct support Course code ends in “U" </vt:lpstr>
      <vt:lpstr>Compulsory Grade 12 Credits</vt:lpstr>
      <vt:lpstr>Elective Grade 12 Options</vt:lpstr>
      <vt:lpstr>SHSM  Specialist High Skills Major  EISS SHSM Focus Programs  BCIP (Building Construction Internship Program)  ICT (Information Communication Technology)  CO-OP Students in Gr. 11 &amp;12 often choose to complete a co-op credit to gain experience outside of the classroom.  Co-Op can be in school or in the community.   Co-Op can also be for one period, a half day or a full day. </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Stinson, Erin, J.</dc:creator>
  <cp:lastModifiedBy>Stinson, Erin, J.</cp:lastModifiedBy>
  <cp:revision>982</cp:revision>
  <dcterms:created xsi:type="dcterms:W3CDTF">2025-02-06T19:42:30Z</dcterms:created>
  <dcterms:modified xsi:type="dcterms:W3CDTF">2025-02-07T13:32:27Z</dcterms:modified>
</cp:coreProperties>
</file>